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CF01E-621E-47E9-B8C3-E97E9175C136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8F884-6CCC-47AE-9B78-0561F32A9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98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8F884-6CCC-47AE-9B78-0561F32A9EB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30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660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35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72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58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96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34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21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56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97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844B-2A39-42C2-A11D-325AB55E0649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C2AC-446C-4305-A261-116044CE28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78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5976664" cy="64807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JOCUNDO BONET MERCADÉ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6264696" cy="4968552"/>
          </a:xfrm>
        </p:spPr>
        <p:txBody>
          <a:bodyPr>
            <a:normAutofit fontScale="92500" lnSpcReduction="10000"/>
          </a:bodyPr>
          <a:lstStyle/>
          <a:p>
            <a:pPr algn="l"/>
            <a:endParaRPr lang="es-ES" sz="1600" dirty="0" smtClean="0"/>
          </a:p>
          <a:p>
            <a:pPr algn="l"/>
            <a:r>
              <a:rPr lang="es-ES" sz="1600" b="1" dirty="0" smtClean="0"/>
              <a:t>Nombre Civil</a:t>
            </a:r>
            <a:r>
              <a:rPr lang="es-ES" sz="1600" dirty="0" smtClean="0"/>
              <a:t>: Jocundo Juan José</a:t>
            </a:r>
          </a:p>
          <a:p>
            <a:pPr algn="l"/>
            <a:r>
              <a:rPr lang="es-ES" sz="1600" b="1" dirty="0" smtClean="0"/>
              <a:t>Fecha de Nacimiento</a:t>
            </a:r>
            <a:r>
              <a:rPr lang="es-ES" sz="1600" dirty="0" smtClean="0"/>
              <a:t>:  Año 1875</a:t>
            </a:r>
          </a:p>
          <a:p>
            <a:pPr algn="l"/>
            <a:r>
              <a:rPr lang="es-ES" sz="1600" b="1" dirty="0" smtClean="0"/>
              <a:t>Lugar de Nacimiento</a:t>
            </a:r>
            <a:r>
              <a:rPr lang="es-ES" sz="1600" dirty="0" smtClean="0"/>
              <a:t>: Tarragona</a:t>
            </a:r>
          </a:p>
          <a:p>
            <a:pPr algn="l"/>
            <a:r>
              <a:rPr lang="es-ES" sz="1600" b="1" dirty="0" smtClean="0"/>
              <a:t>Sexo</a:t>
            </a:r>
            <a:r>
              <a:rPr lang="es-ES" sz="1600" dirty="0" smtClean="0"/>
              <a:t>: Varón</a:t>
            </a:r>
          </a:p>
          <a:p>
            <a:pPr algn="l"/>
            <a:r>
              <a:rPr lang="es-ES" sz="1600" b="1" dirty="0" smtClean="0"/>
              <a:t>Fecha de Martirio</a:t>
            </a:r>
            <a:r>
              <a:rPr lang="es-ES" sz="1600" dirty="0" smtClean="0"/>
              <a:t>: 14/08/1936</a:t>
            </a:r>
          </a:p>
          <a:p>
            <a:pPr algn="l"/>
            <a:r>
              <a:rPr lang="es-ES" sz="1600" b="1" dirty="0" smtClean="0"/>
              <a:t>Lugar de Martirio</a:t>
            </a:r>
            <a:r>
              <a:rPr lang="es-ES" sz="1600" dirty="0" smtClean="0"/>
              <a:t>: Carretera de </a:t>
            </a:r>
            <a:r>
              <a:rPr lang="es-ES" sz="1600" dirty="0" err="1" smtClean="0"/>
              <a:t>Falset</a:t>
            </a:r>
            <a:r>
              <a:rPr lang="es-ES" sz="1600" dirty="0" smtClean="0"/>
              <a:t> (Tarragona)</a:t>
            </a:r>
          </a:p>
          <a:p>
            <a:pPr algn="l"/>
            <a:r>
              <a:rPr lang="es-ES" sz="1600" b="1" dirty="0" smtClean="0"/>
              <a:t>Orden</a:t>
            </a:r>
            <a:r>
              <a:rPr lang="es-ES" sz="1600" dirty="0" smtClean="0"/>
              <a:t>: Sacerdote Diocesano</a:t>
            </a:r>
          </a:p>
          <a:p>
            <a:pPr algn="l"/>
            <a:r>
              <a:rPr lang="es-ES" sz="1600" b="1" dirty="0" smtClean="0"/>
              <a:t>Biografía resumida</a:t>
            </a:r>
            <a:r>
              <a:rPr lang="es-ES" sz="1600" dirty="0" smtClean="0"/>
              <a:t>.: </a:t>
            </a:r>
          </a:p>
          <a:p>
            <a:pPr algn="l"/>
            <a:r>
              <a:rPr lang="es-ES" sz="1600" dirty="0" smtClean="0"/>
              <a:t>Fue bautizado en Santa María La Catedral. </a:t>
            </a:r>
          </a:p>
          <a:p>
            <a:pPr algn="l"/>
            <a:r>
              <a:rPr lang="es-ES" sz="1600" dirty="0" smtClean="0"/>
              <a:t>22/09/1900 – Fue nombrado presbítero por </a:t>
            </a:r>
            <a:r>
              <a:rPr lang="es-ES" sz="1600" dirty="0" smtClean="0">
                <a:solidFill>
                  <a:srgbClr val="222222"/>
                </a:solidFill>
                <a:effectLst/>
                <a:latin typeface="+mj-lt"/>
                <a:ea typeface="Times New Roman"/>
              </a:rPr>
              <a:t>Mons. Tomás Costa y </a:t>
            </a:r>
            <a:r>
              <a:rPr lang="es-ES" sz="1600" dirty="0" err="1" smtClean="0">
                <a:solidFill>
                  <a:srgbClr val="222222"/>
                </a:solidFill>
                <a:effectLst/>
                <a:latin typeface="+mj-lt"/>
                <a:ea typeface="Times New Roman"/>
              </a:rPr>
              <a:t>Fornaguera</a:t>
            </a:r>
            <a:r>
              <a:rPr lang="es-ES" sz="1600" dirty="0" smtClean="0">
                <a:solidFill>
                  <a:srgbClr val="222222"/>
                </a:solidFill>
                <a:effectLst/>
                <a:latin typeface="+mj-lt"/>
                <a:ea typeface="Times New Roman"/>
              </a:rPr>
              <a:t>. </a:t>
            </a:r>
          </a:p>
          <a:p>
            <a:pPr algn="l"/>
            <a:r>
              <a:rPr lang="es-ES" sz="1600" dirty="0" smtClean="0">
                <a:solidFill>
                  <a:srgbClr val="222222"/>
                </a:solidFill>
                <a:latin typeface="+mj-lt"/>
                <a:ea typeface="Times New Roman"/>
              </a:rPr>
              <a:t>Primero fue Vicario de la Catedral, luego regente y rector de la Parroquia San Juan Bautista de Reus. </a:t>
            </a:r>
          </a:p>
          <a:p>
            <a:pPr algn="l"/>
            <a:r>
              <a:rPr lang="es-ES" sz="1600" dirty="0" smtClean="0">
                <a:solidFill>
                  <a:srgbClr val="222222"/>
                </a:solidFill>
                <a:effectLst/>
                <a:latin typeface="+mj-lt"/>
                <a:ea typeface="Times New Roman"/>
              </a:rPr>
              <a:t>Organizó la Acción Católica de la Mujer y la Sección de la Juventud, de hecho uno de sus asesinos dijo: «que tenía que morir porque había hecho demasiada acción católica».</a:t>
            </a:r>
          </a:p>
          <a:p>
            <a:pPr algn="l"/>
            <a:r>
              <a:rPr lang="es-ES" sz="1600" dirty="0" smtClean="0">
                <a:solidFill>
                  <a:srgbClr val="222222"/>
                </a:solidFill>
                <a:effectLst/>
                <a:latin typeface="+mj-lt"/>
                <a:ea typeface="Times New Roman"/>
              </a:rPr>
              <a:t>Tenía espíritu sacerdotal, virtuoso y muy celoso de todo lo que hacía, en referencia al culto y lugares sagrados.</a:t>
            </a:r>
          </a:p>
          <a:p>
            <a:pPr algn="l"/>
            <a:r>
              <a:rPr lang="es-ES" sz="1600" dirty="0" smtClean="0">
                <a:solidFill>
                  <a:srgbClr val="222222"/>
                </a:solidFill>
                <a:latin typeface="+mj-lt"/>
                <a:ea typeface="Times New Roman"/>
              </a:rPr>
              <a:t>Contaba con 63 años de edad y 35 años de sacerdocio</a:t>
            </a:r>
            <a:endParaRPr lang="es-ES" sz="1600" dirty="0" smtClean="0">
              <a:solidFill>
                <a:srgbClr val="222222"/>
              </a:solidFill>
              <a:effectLst/>
              <a:latin typeface="+mj-lt"/>
              <a:ea typeface="Times New Roman"/>
            </a:endParaRPr>
          </a:p>
          <a:p>
            <a:pPr algn="l"/>
            <a:endParaRPr lang="es-ES" sz="1600" dirty="0">
              <a:latin typeface="+mj-lt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196752"/>
            <a:ext cx="2303758" cy="3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691680" y="476672"/>
            <a:ext cx="5472608" cy="69507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JOCUNDO BONET MERCADÉ</a:t>
            </a:r>
            <a:endParaRPr lang="es-ES" sz="3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79512" y="1515492"/>
            <a:ext cx="6264696" cy="4001740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Biografía extendida:</a:t>
            </a:r>
          </a:p>
          <a:p>
            <a:pPr algn="l"/>
            <a:r>
              <a:rPr lang="es-ES" sz="1600" dirty="0" smtClean="0"/>
              <a:t>Así fue su martirio:</a:t>
            </a:r>
          </a:p>
          <a:p>
            <a:pPr algn="just"/>
            <a:r>
              <a:rPr lang="es-ES" sz="1600" dirty="0" smtClean="0"/>
              <a:t>Al estallar la revuelta de 1936, le propusieron irse de Reus y llevarlo a un lugar seguro, pero él contestó que no podía abandonar la parroquia. Se refugió unos días en casa de los señores </a:t>
            </a:r>
            <a:r>
              <a:rPr lang="es-ES" sz="1600" dirty="0" err="1" smtClean="0"/>
              <a:t>Turú</a:t>
            </a:r>
            <a:r>
              <a:rPr lang="es-ES" sz="1600" dirty="0" smtClean="0"/>
              <a:t>. Aquí pesaba el tiempo rezando y muchas veces lo veían rezando arrodillado y con los brazos en cruz.</a:t>
            </a:r>
          </a:p>
          <a:p>
            <a:pPr algn="just"/>
            <a:r>
              <a:rPr lang="es-ES" sz="1600" dirty="0" smtClean="0"/>
              <a:t>El día 14 de agosto de 1936,  a la una de la madrugada, se presentaron cuatro milicianos en su piso. Detenido, los siguió silencioso, conformado y humilde como un cordero. Conducido a la carretera de </a:t>
            </a:r>
            <a:r>
              <a:rPr lang="es-ES" sz="1600" dirty="0" err="1" smtClean="0"/>
              <a:t>Falset</a:t>
            </a:r>
            <a:r>
              <a:rPr lang="es-ES" sz="1600" dirty="0" smtClean="0"/>
              <a:t>, en el cruce de la carretera que conduce al Instituto «Pere Mata», le hicieron bajar. Arrodillado y con el crucifijo en las manos, levantó la vista al cielo, y mientras oraba por sus verdugos – «¡Perdonad, Señor, que no saben lo que hacen!». Resonaron por los aires unos disparos y cayó muerto allí mismo. </a:t>
            </a:r>
            <a:endParaRPr lang="es-ES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1772816"/>
            <a:ext cx="1944513" cy="3106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73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272808" cy="1080121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JOCUNDO BONET MERCADÉ</a:t>
            </a:r>
            <a:endParaRPr lang="es-ES" sz="3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6336704" cy="3649960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Lugar donde reposan sus restos mortales: </a:t>
            </a:r>
            <a:r>
              <a:rPr lang="es-ES" sz="1600" dirty="0" smtClean="0"/>
              <a:t>En el cementerio de Tarragona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de Beatificación: </a:t>
            </a:r>
            <a:r>
              <a:rPr lang="es-ES" sz="1600" dirty="0" smtClean="0"/>
              <a:t>13 de octubre de 2013, en Tarragona</a:t>
            </a:r>
          </a:p>
          <a:p>
            <a:pPr algn="l"/>
            <a:endParaRPr lang="es-ES" sz="1600" dirty="0"/>
          </a:p>
          <a:p>
            <a:pPr algn="l"/>
            <a:r>
              <a:rPr lang="es-ES" sz="1600" b="1" dirty="0" smtClean="0"/>
              <a:t>Fecha de Canonización</a:t>
            </a:r>
            <a:r>
              <a:rPr lang="es-ES" sz="1600" dirty="0" smtClean="0"/>
              <a:t>: No está canonizado</a:t>
            </a:r>
          </a:p>
          <a:p>
            <a:pPr algn="l"/>
            <a:endParaRPr lang="es-ES" sz="1600" dirty="0"/>
          </a:p>
          <a:p>
            <a:pPr algn="l"/>
            <a:r>
              <a:rPr lang="es-ES" sz="1600" b="1" dirty="0" smtClean="0"/>
              <a:t>Fecha canónica</a:t>
            </a:r>
            <a:r>
              <a:rPr lang="es-ES" sz="1600" dirty="0" smtClean="0"/>
              <a:t>: 14 de agosto</a:t>
            </a:r>
          </a:p>
          <a:p>
            <a:pPr algn="l"/>
            <a:r>
              <a:rPr lang="es-ES" sz="1600" dirty="0"/>
              <a:t>	</a:t>
            </a:r>
            <a:r>
              <a:rPr lang="es-ES" sz="1600" dirty="0" smtClean="0"/>
              <a:t>            6 de noviembre, Festividad de los Mártires del siglo XX en España.</a:t>
            </a:r>
          </a:p>
          <a:p>
            <a:pPr algn="l"/>
            <a:r>
              <a:rPr lang="es-ES" sz="1600" b="1" dirty="0" smtClean="0"/>
              <a:t>Fuente:</a:t>
            </a:r>
            <a:r>
              <a:rPr lang="es-ES" sz="1600" dirty="0" smtClean="0"/>
              <a:t> Héroes de Ayer y de Hoy (página de Facebook)</a:t>
            </a:r>
          </a:p>
          <a:p>
            <a:pPr algn="l"/>
            <a:endParaRPr lang="es-ES" sz="1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628800"/>
            <a:ext cx="1944687" cy="310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0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371</Words>
  <Application>Microsoft Office PowerPoint</Application>
  <PresentationFormat>Presentación en pantalla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JOCUNDO BONET MERCADÉ</vt:lpstr>
      <vt:lpstr>JOCUNDO BONET MERCADÉ</vt:lpstr>
      <vt:lpstr>JOCUNDO BONET MERCADÉ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JOCUNDO BONET MERCADÉ</dc:title>
  <dc:creator>MARIA DEL PILAR PASCUAL ALBALATE</dc:creator>
  <cp:lastModifiedBy>MARIA DEL PILAR PASCUAL ALBALATE</cp:lastModifiedBy>
  <cp:revision>7</cp:revision>
  <dcterms:created xsi:type="dcterms:W3CDTF">2021-04-24T18:31:45Z</dcterms:created>
  <dcterms:modified xsi:type="dcterms:W3CDTF">2021-04-25T16:50:48Z</dcterms:modified>
</cp:coreProperties>
</file>