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7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24D46-AD4F-4CED-9C6C-E95B90ED0FCB}" type="datetimeFigureOut">
              <a:rPr lang="es-ES" smtClean="0"/>
              <a:t>12/02/2021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2DC76-2CB7-467E-BF68-4FA66038F2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2001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2DC76-2CB7-467E-BF68-4FA66038F27A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2807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D560-55CF-4148-8182-0D0FF1B6D060}" type="datetimeFigureOut">
              <a:rPr lang="es-ES" smtClean="0"/>
              <a:t>11/02/2021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9EE6-6278-4493-BCD1-E25FDE9CCE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917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D560-55CF-4148-8182-0D0FF1B6D060}" type="datetimeFigureOut">
              <a:rPr lang="es-ES" smtClean="0"/>
              <a:t>11/02/2021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9EE6-6278-4493-BCD1-E25FDE9CCE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755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D560-55CF-4148-8182-0D0FF1B6D060}" type="datetimeFigureOut">
              <a:rPr lang="es-ES" smtClean="0"/>
              <a:t>11/02/2021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9EE6-6278-4493-BCD1-E25FDE9CCE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0931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D560-55CF-4148-8182-0D0FF1B6D060}" type="datetimeFigureOut">
              <a:rPr lang="es-ES" smtClean="0"/>
              <a:t>11/02/2021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9EE6-6278-4493-BCD1-E25FDE9CCE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3222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D560-55CF-4148-8182-0D0FF1B6D060}" type="datetimeFigureOut">
              <a:rPr lang="es-ES" smtClean="0"/>
              <a:t>11/02/2021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9EE6-6278-4493-BCD1-E25FDE9CCE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241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D560-55CF-4148-8182-0D0FF1B6D060}" type="datetimeFigureOut">
              <a:rPr lang="es-ES" smtClean="0"/>
              <a:t>11/02/2021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9EE6-6278-4493-BCD1-E25FDE9CCE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565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D560-55CF-4148-8182-0D0FF1B6D060}" type="datetimeFigureOut">
              <a:rPr lang="es-ES" smtClean="0"/>
              <a:t>11/02/2021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9EE6-6278-4493-BCD1-E25FDE9CCE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9202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D560-55CF-4148-8182-0D0FF1B6D060}" type="datetimeFigureOut">
              <a:rPr lang="es-ES" smtClean="0"/>
              <a:t>11/02/2021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9EE6-6278-4493-BCD1-E25FDE9CCE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8246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D560-55CF-4148-8182-0D0FF1B6D060}" type="datetimeFigureOut">
              <a:rPr lang="es-ES" smtClean="0"/>
              <a:t>11/02/2021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9EE6-6278-4493-BCD1-E25FDE9CCE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333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D560-55CF-4148-8182-0D0FF1B6D060}" type="datetimeFigureOut">
              <a:rPr lang="es-ES" smtClean="0"/>
              <a:t>11/02/2021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9EE6-6278-4493-BCD1-E25FDE9CCE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213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D560-55CF-4148-8182-0D0FF1B6D060}" type="datetimeFigureOut">
              <a:rPr lang="es-ES" smtClean="0"/>
              <a:t>11/02/2021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9EE6-6278-4493-BCD1-E25FDE9CCE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536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1D560-55CF-4148-8182-0D0FF1B6D060}" type="datetimeFigureOut">
              <a:rPr lang="es-ES" smtClean="0"/>
              <a:t>11/02/2021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E9EE6-6278-4493-BCD1-E25FDE9CCE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330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>
            <a:normAutofit/>
          </a:bodyPr>
          <a:lstStyle/>
          <a:p>
            <a:r>
              <a:rPr lang="es-ES" sz="4000" dirty="0" smtClean="0"/>
              <a:t>José María Sancho Toda</a:t>
            </a:r>
            <a:endParaRPr lang="es-ES" sz="4000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5472608" cy="4248472"/>
          </a:xfrm>
        </p:spPr>
        <p:txBody>
          <a:bodyPr>
            <a:normAutofit/>
          </a:bodyPr>
          <a:lstStyle/>
          <a:p>
            <a:pPr algn="l"/>
            <a:r>
              <a:rPr lang="es-ES" sz="1600" b="1" dirty="0" smtClean="0"/>
              <a:t>Nombre Civil: </a:t>
            </a:r>
            <a:r>
              <a:rPr lang="es-ES" sz="1600" dirty="0" smtClean="0"/>
              <a:t> José María</a:t>
            </a:r>
          </a:p>
          <a:p>
            <a:pPr algn="l"/>
            <a:r>
              <a:rPr lang="es-ES" sz="1600" b="1" dirty="0" smtClean="0"/>
              <a:t>Fecha de Nacimiento: </a:t>
            </a:r>
            <a:r>
              <a:rPr lang="es-ES" sz="1600" dirty="0" smtClean="0"/>
              <a:t>20/03/1909</a:t>
            </a:r>
          </a:p>
          <a:p>
            <a:pPr algn="l"/>
            <a:r>
              <a:rPr lang="es-ES" sz="1600" b="1" dirty="0" smtClean="0"/>
              <a:t>Lugar de Nacimiento: </a:t>
            </a:r>
            <a:r>
              <a:rPr lang="es-ES" sz="1600" dirty="0" smtClean="0"/>
              <a:t>Torre </a:t>
            </a:r>
            <a:r>
              <a:rPr lang="es-ES" sz="1600" dirty="0" err="1" smtClean="0"/>
              <a:t>Fontaubell</a:t>
            </a:r>
            <a:r>
              <a:rPr lang="es-ES" sz="1600" dirty="0" smtClean="0"/>
              <a:t> ( Tarragona)</a:t>
            </a:r>
          </a:p>
          <a:p>
            <a:pPr algn="l"/>
            <a:r>
              <a:rPr lang="es-ES" sz="1600" b="1" dirty="0" smtClean="0"/>
              <a:t>Sexo: </a:t>
            </a:r>
            <a:r>
              <a:rPr lang="es-ES" sz="1600" dirty="0" smtClean="0"/>
              <a:t>Varón</a:t>
            </a:r>
          </a:p>
          <a:p>
            <a:pPr algn="l"/>
            <a:r>
              <a:rPr lang="es-ES" sz="1600" b="1" dirty="0" smtClean="0"/>
              <a:t>Fecha de Martirio: </a:t>
            </a:r>
            <a:r>
              <a:rPr lang="es-ES" sz="1600" dirty="0" smtClean="0"/>
              <a:t>12. Agosto.1936</a:t>
            </a:r>
          </a:p>
          <a:p>
            <a:pPr algn="l"/>
            <a:r>
              <a:rPr lang="es-ES" sz="1600" b="1" dirty="0" smtClean="0"/>
              <a:t>Orden: </a:t>
            </a:r>
            <a:r>
              <a:rPr lang="es-ES" sz="1600" dirty="0" smtClean="0"/>
              <a:t>Presbítero</a:t>
            </a:r>
          </a:p>
          <a:p>
            <a:pPr algn="just"/>
            <a:r>
              <a:rPr lang="es-ES" sz="1600" b="1" dirty="0" smtClean="0"/>
              <a:t>Datos biográficos resumidos: </a:t>
            </a:r>
            <a:r>
              <a:rPr lang="es-ES" sz="1600" dirty="0" smtClean="0"/>
              <a:t> A los 9 años entró en el Seminario de Tarragona y fue ordenado presbítero el día 20 de Diciembre de 1931.</a:t>
            </a:r>
          </a:p>
          <a:p>
            <a:pPr algn="just"/>
            <a:r>
              <a:rPr lang="es-ES" sz="1600" dirty="0" smtClean="0"/>
              <a:t>Igualmente que su compañero vicario, Mn. Ramón Martí, acompañó su arcipreste, Mn. </a:t>
            </a:r>
            <a:r>
              <a:rPr lang="es-ES" sz="1600" dirty="0" err="1" smtClean="0"/>
              <a:t>Nogués</a:t>
            </a:r>
            <a:r>
              <a:rPr lang="es-ES" sz="1600" dirty="0" smtClean="0"/>
              <a:t>, hasta obtener la corona del martirio el 12 de agosto de 1936.</a:t>
            </a:r>
          </a:p>
          <a:p>
            <a:pPr algn="l"/>
            <a:endParaRPr lang="es-ES" sz="1600" b="1" dirty="0"/>
          </a:p>
        </p:txBody>
      </p:sp>
      <p:pic>
        <p:nvPicPr>
          <p:cNvPr id="1026" name="Picture 2" descr="C:\Users\pilar\Pictures\54_JOsep_M._Sancho_Toda1-250x3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6431" y="1794917"/>
            <a:ext cx="2820314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710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692697"/>
            <a:ext cx="6048672" cy="864095"/>
          </a:xfrm>
        </p:spPr>
        <p:txBody>
          <a:bodyPr>
            <a:normAutofit/>
          </a:bodyPr>
          <a:lstStyle/>
          <a:p>
            <a:r>
              <a:rPr lang="es-ES" sz="4000" dirty="0" smtClean="0"/>
              <a:t>José María Sancho Toda</a:t>
            </a:r>
            <a:endParaRPr lang="es-ES" sz="4000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5256584" cy="3600400"/>
          </a:xfrm>
        </p:spPr>
        <p:txBody>
          <a:bodyPr>
            <a:normAutofit/>
          </a:bodyPr>
          <a:lstStyle/>
          <a:p>
            <a:pPr algn="l"/>
            <a:r>
              <a:rPr lang="es-ES" sz="1600" b="1" dirty="0" smtClean="0"/>
              <a:t>Biografía extendida:</a:t>
            </a:r>
          </a:p>
          <a:p>
            <a:pPr algn="l"/>
            <a:r>
              <a:rPr lang="es-ES" sz="1600" dirty="0" smtClean="0"/>
              <a:t>Al día siguiente de su nacimiento, fue bautizado.</a:t>
            </a:r>
          </a:p>
          <a:p>
            <a:pPr algn="just"/>
            <a:r>
              <a:rPr lang="es-ES" sz="1600" dirty="0" smtClean="0"/>
              <a:t>Fue vicario de </a:t>
            </a:r>
            <a:r>
              <a:rPr lang="es-ES" sz="1600" dirty="0" err="1" smtClean="0"/>
              <a:t>Arbeca</a:t>
            </a:r>
            <a:r>
              <a:rPr lang="es-ES" sz="1600" dirty="0" smtClean="0"/>
              <a:t>, de </a:t>
            </a:r>
            <a:r>
              <a:rPr lang="es-ES" sz="1600" dirty="0" err="1" smtClean="0"/>
              <a:t>Villalonga</a:t>
            </a:r>
            <a:r>
              <a:rPr lang="es-ES" sz="1600" dirty="0" smtClean="0"/>
              <a:t> y de </a:t>
            </a:r>
            <a:r>
              <a:rPr lang="es-ES" sz="1600" dirty="0" err="1" smtClean="0"/>
              <a:t>Falset</a:t>
            </a:r>
            <a:r>
              <a:rPr lang="es-ES" sz="1600" dirty="0" smtClean="0"/>
              <a:t>. También ejerció el ministerio en la Parroquia de San Francisco de Tarragona. Llevó una actividad apostólica. Una nota característica de él era la sonrisa siempre a flor de labios, expresión de un alma angelical</a:t>
            </a:r>
          </a:p>
          <a:p>
            <a:pPr algn="just"/>
            <a:r>
              <a:rPr lang="es-ES" sz="1600" dirty="0" smtClean="0"/>
              <a:t>De su martirio poco se sabe, sólo lo que se ha puesto previamente en datos biográficos resumidos.. </a:t>
            </a:r>
            <a:endParaRPr lang="es-ES" sz="1600" dirty="0"/>
          </a:p>
        </p:txBody>
      </p:sp>
      <p:pic>
        <p:nvPicPr>
          <p:cNvPr id="6" name="Picture 2" descr="C:\Users\pilar\Pictures\54_JOsep_M._Sancho_Toda1-250x3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6431" y="1916832"/>
            <a:ext cx="2820314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578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547664" y="692696"/>
            <a:ext cx="6192688" cy="1296145"/>
          </a:xfrm>
        </p:spPr>
        <p:txBody>
          <a:bodyPr>
            <a:normAutofit/>
          </a:bodyPr>
          <a:lstStyle/>
          <a:p>
            <a:r>
              <a:rPr lang="es-ES" sz="4000" dirty="0" smtClean="0"/>
              <a:t>José María Sancho Toda</a:t>
            </a:r>
            <a:endParaRPr lang="es-ES" sz="4000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5184576" cy="3816424"/>
          </a:xfrm>
        </p:spPr>
        <p:txBody>
          <a:bodyPr>
            <a:normAutofit/>
          </a:bodyPr>
          <a:lstStyle/>
          <a:p>
            <a:pPr algn="l"/>
            <a:r>
              <a:rPr lang="es-ES" sz="1600" b="1" dirty="0" smtClean="0"/>
              <a:t>Lugar donde reposan sus restos: </a:t>
            </a:r>
            <a:r>
              <a:rPr lang="es-ES" sz="1600" dirty="0" smtClean="0"/>
              <a:t>En su ciudad natal</a:t>
            </a:r>
          </a:p>
          <a:p>
            <a:pPr algn="l"/>
            <a:r>
              <a:rPr lang="es-ES" sz="1600" b="1" dirty="0" smtClean="0"/>
              <a:t>Fecha de beatificación: </a:t>
            </a:r>
            <a:r>
              <a:rPr lang="es-ES" sz="1600" dirty="0" smtClean="0"/>
              <a:t>13 de octubre de 2013, en Tarragona</a:t>
            </a:r>
          </a:p>
          <a:p>
            <a:pPr algn="l"/>
            <a:r>
              <a:rPr lang="es-ES" sz="1600" b="1" dirty="0" smtClean="0"/>
              <a:t>Fecha de Canonización: </a:t>
            </a:r>
            <a:r>
              <a:rPr lang="es-ES" sz="1600" dirty="0" smtClean="0"/>
              <a:t>No está canonizado</a:t>
            </a:r>
          </a:p>
          <a:p>
            <a:pPr algn="l"/>
            <a:r>
              <a:rPr lang="es-ES" sz="1600" b="1" dirty="0" smtClean="0"/>
              <a:t>Fiesta Canónica: </a:t>
            </a:r>
            <a:r>
              <a:rPr lang="es-ES" sz="1600" dirty="0" smtClean="0"/>
              <a:t>6 de noviembre, Fiesta de los Mártires del siglo XX</a:t>
            </a:r>
          </a:p>
          <a:p>
            <a:pPr algn="l"/>
            <a:r>
              <a:rPr lang="es-ES" sz="1600" b="1" dirty="0" smtClean="0"/>
              <a:t>Fuentes: </a:t>
            </a:r>
            <a:r>
              <a:rPr lang="es-ES" sz="1600" dirty="0" smtClean="0"/>
              <a:t>Beatificacions2013</a:t>
            </a:r>
          </a:p>
          <a:p>
            <a:pPr algn="l"/>
            <a:r>
              <a:rPr lang="es-ES" sz="1600" b="1" dirty="0"/>
              <a:t> </a:t>
            </a:r>
            <a:r>
              <a:rPr lang="es-ES" sz="1600" b="1" dirty="0" smtClean="0"/>
              <a:t>                </a:t>
            </a:r>
            <a:r>
              <a:rPr lang="es-ES" sz="1600" dirty="0" smtClean="0"/>
              <a:t>La Catedral de los Mártires – Santiago Mata</a:t>
            </a:r>
            <a:endParaRPr lang="es-ES" sz="1600" b="1" dirty="0"/>
          </a:p>
        </p:txBody>
      </p:sp>
      <p:pic>
        <p:nvPicPr>
          <p:cNvPr id="6" name="Picture 2" descr="C:\Users\pilar\Pictures\54_JOsep_M._Sancho_Toda1-250x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6431" y="2046337"/>
            <a:ext cx="2820314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31140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238</Words>
  <Application>Microsoft Office PowerPoint</Application>
  <PresentationFormat>Presentación en pantalla (4:3)</PresentationFormat>
  <Paragraphs>22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José María Sancho Toda</vt:lpstr>
      <vt:lpstr>José María Sancho Toda</vt:lpstr>
      <vt:lpstr>José María Sancho Toda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José María Sancho Toda</dc:title>
  <dc:creator>MARIA DEL PILAR PASCUAL ALBALATE</dc:creator>
  <cp:lastModifiedBy>MARIA DEL PILAR PASCUAL ALBALATE</cp:lastModifiedBy>
  <cp:revision>4</cp:revision>
  <dcterms:created xsi:type="dcterms:W3CDTF">2021-02-11T21:24:15Z</dcterms:created>
  <dcterms:modified xsi:type="dcterms:W3CDTF">2021-02-11T23:28:42Z</dcterms:modified>
</cp:coreProperties>
</file>