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636" y="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5787-1CC6-4A19-9E83-4C06B2EC02E7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9B0F-55EF-4BF3-AEC0-1522FFAF3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698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5787-1CC6-4A19-9E83-4C06B2EC02E7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9B0F-55EF-4BF3-AEC0-1522FFAF3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3169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5787-1CC6-4A19-9E83-4C06B2EC02E7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9B0F-55EF-4BF3-AEC0-1522FFAF3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560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5787-1CC6-4A19-9E83-4C06B2EC02E7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9B0F-55EF-4BF3-AEC0-1522FFAF3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7731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5787-1CC6-4A19-9E83-4C06B2EC02E7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9B0F-55EF-4BF3-AEC0-1522FFAF3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8243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5787-1CC6-4A19-9E83-4C06B2EC02E7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9B0F-55EF-4BF3-AEC0-1522FFAF3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4762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5787-1CC6-4A19-9E83-4C06B2EC02E7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9B0F-55EF-4BF3-AEC0-1522FFAF3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242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5787-1CC6-4A19-9E83-4C06B2EC02E7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9B0F-55EF-4BF3-AEC0-1522FFAF3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143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5787-1CC6-4A19-9E83-4C06B2EC02E7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9B0F-55EF-4BF3-AEC0-1522FFAF3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83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5787-1CC6-4A19-9E83-4C06B2EC02E7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9B0F-55EF-4BF3-AEC0-1522FFAF3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0693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5787-1CC6-4A19-9E83-4C06B2EC02E7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9B0F-55EF-4BF3-AEC0-1522FFAF3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6520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25787-1CC6-4A19-9E83-4C06B2EC02E7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49B0F-55EF-4BF3-AEC0-1522FFAF3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6343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331640" y="404664"/>
            <a:ext cx="6336704" cy="1080121"/>
          </a:xfrm>
        </p:spPr>
        <p:txBody>
          <a:bodyPr>
            <a:normAutofit/>
          </a:bodyPr>
          <a:lstStyle/>
          <a:p>
            <a:r>
              <a:rPr lang="es-ES" sz="4000" dirty="0" smtClean="0"/>
              <a:t>PEDRO ORTIGOSA ORAA</a:t>
            </a:r>
            <a:endParaRPr lang="es-ES" sz="40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6120680" cy="3924436"/>
          </a:xfrm>
        </p:spPr>
        <p:txBody>
          <a:bodyPr>
            <a:normAutofit/>
          </a:bodyPr>
          <a:lstStyle/>
          <a:p>
            <a:pPr algn="l"/>
            <a:r>
              <a:rPr lang="es-ES" sz="1600" b="1" dirty="0" smtClean="0"/>
              <a:t>Nombre: </a:t>
            </a:r>
            <a:r>
              <a:rPr lang="es-ES" sz="1600" dirty="0" smtClean="0"/>
              <a:t>Pedro</a:t>
            </a:r>
          </a:p>
          <a:p>
            <a:pPr algn="l"/>
            <a:r>
              <a:rPr lang="es-ES" sz="1600" b="1" dirty="0" smtClean="0"/>
              <a:t>Fecha de Nacimiento: </a:t>
            </a:r>
            <a:r>
              <a:rPr lang="es-ES" sz="1600" dirty="0" smtClean="0"/>
              <a:t>05/02/1894</a:t>
            </a:r>
          </a:p>
          <a:p>
            <a:pPr algn="l"/>
            <a:r>
              <a:rPr lang="es-ES" sz="1600" b="1" dirty="0" smtClean="0"/>
              <a:t>Lugar de Nacimiento: </a:t>
            </a:r>
            <a:r>
              <a:rPr lang="es-ES" sz="1600" dirty="0" smtClean="0"/>
              <a:t>Torralba del Río (Navarra)</a:t>
            </a:r>
          </a:p>
          <a:p>
            <a:pPr algn="l"/>
            <a:r>
              <a:rPr lang="es-ES" sz="1600" b="1" dirty="0" smtClean="0"/>
              <a:t>Sexo: </a:t>
            </a:r>
            <a:r>
              <a:rPr lang="es-ES" sz="1600" dirty="0" smtClean="0"/>
              <a:t>Varón</a:t>
            </a:r>
          </a:p>
          <a:p>
            <a:pPr algn="l"/>
            <a:r>
              <a:rPr lang="es-ES" sz="1600" b="1" dirty="0" smtClean="0"/>
              <a:t>Fecha de Martirio: </a:t>
            </a:r>
            <a:r>
              <a:rPr lang="es-ES" sz="1600" dirty="0" smtClean="0"/>
              <a:t>07/08/1936</a:t>
            </a:r>
          </a:p>
          <a:p>
            <a:pPr algn="l"/>
            <a:r>
              <a:rPr lang="es-ES" sz="1600" b="1" dirty="0" smtClean="0"/>
              <a:t>Lugar del Asesinato: </a:t>
            </a:r>
            <a:r>
              <a:rPr lang="es-ES" sz="1600" dirty="0" smtClean="0"/>
              <a:t>Badajoz</a:t>
            </a:r>
          </a:p>
          <a:p>
            <a:pPr algn="l"/>
            <a:r>
              <a:rPr lang="es-ES" sz="1600" b="1" dirty="0" smtClean="0"/>
              <a:t>Orden</a:t>
            </a:r>
            <a:r>
              <a:rPr lang="es-ES" sz="1600" dirty="0" smtClean="0"/>
              <a:t>: Religioso profeso de los Hnos. Maristas (Escuelas)</a:t>
            </a:r>
          </a:p>
          <a:p>
            <a:pPr algn="just"/>
            <a:r>
              <a:rPr lang="es-ES" sz="1600" b="1" dirty="0" smtClean="0"/>
              <a:t>Datos Biográficos resumidos: </a:t>
            </a:r>
            <a:r>
              <a:rPr lang="es-ES" sz="1600" dirty="0" smtClean="0"/>
              <a:t>El 10/04/1910, ingresa en el Seminario marista de </a:t>
            </a:r>
            <a:r>
              <a:rPr lang="es-ES" sz="1600" dirty="0" err="1" smtClean="0"/>
              <a:t>Anzuola</a:t>
            </a:r>
            <a:r>
              <a:rPr lang="es-ES" sz="1600" dirty="0" smtClean="0"/>
              <a:t> (Guipúzcoa), siguiendo los pasos de Teófilo, uno de sus mejores amigos.</a:t>
            </a:r>
          </a:p>
          <a:p>
            <a:pPr algn="just"/>
            <a:r>
              <a:rPr lang="es-ES" sz="1600" dirty="0" smtClean="0"/>
              <a:t>24/08/1911, tomó el hábito y comenzó el noviciado. Como costumbre en los Hnos. Maristas, se cambió el nombre a Hno. Aureliano.</a:t>
            </a:r>
          </a:p>
          <a:p>
            <a:pPr algn="just"/>
            <a:r>
              <a:rPr lang="es-ES" sz="1600" dirty="0" smtClean="0"/>
              <a:t>24/08/1912, emitió sus primeros votos de su vida consagrada.</a:t>
            </a:r>
          </a:p>
          <a:p>
            <a:pPr algn="just"/>
            <a:endParaRPr lang="es-ES" sz="1600" dirty="0" smtClean="0"/>
          </a:p>
          <a:p>
            <a:pPr algn="l"/>
            <a:endParaRPr lang="es-ES" sz="1600" dirty="0" smtClean="0"/>
          </a:p>
          <a:p>
            <a:pPr algn="l"/>
            <a:endParaRPr lang="es-ES" sz="1600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715" y="1772816"/>
            <a:ext cx="2160240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467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115616" y="404664"/>
            <a:ext cx="6912768" cy="1080121"/>
          </a:xfrm>
        </p:spPr>
        <p:txBody>
          <a:bodyPr>
            <a:normAutofit/>
          </a:bodyPr>
          <a:lstStyle/>
          <a:p>
            <a:r>
              <a:rPr lang="es-ES" sz="4000" dirty="0" smtClean="0"/>
              <a:t>PEDRO ORTIGOSA ORAA</a:t>
            </a:r>
            <a:endParaRPr lang="es-ES" sz="40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6048672" cy="3456384"/>
          </a:xfrm>
        </p:spPr>
        <p:txBody>
          <a:bodyPr>
            <a:normAutofit/>
          </a:bodyPr>
          <a:lstStyle/>
          <a:p>
            <a:pPr algn="just"/>
            <a:r>
              <a:rPr lang="es-ES" sz="1600" dirty="0" smtClean="0"/>
              <a:t>Entre golpes y empujones, lo llevan a una de las arcadas del puente. Querían fusilarlo de pie, pero él siempre se ponía de rodillas. Lo forzaban a mantenerse de pie, y él se ponía otra vez de rodillas. Durante ese tiempo, los milicianos y milicianas, no paraban de blasfemar. Varias veces invitaron al hermano a que repitiese las blasfemias que proferían, pero él o se callaba o les respondía: «Eso, yo, nunca lo diré». Le preguntaron: «¿dónde quieres que te matemos?» «Donde queráis» les dijo. Lo fusilaron de rodillas, mientras abrazaba el crucifijo y gritaba: «¡Viva Cristo Rey!» Extrañado, por la rapidez de la ejecución, el jefe preguntó: ¿Ya le habéis mandado a tomar un café? «Sí, ¡ya está!», respondió el que le disparó. «¡Bien, pues ahora vuelves y le pegas otro tiro de mi parte!». Y así lo hizo.</a:t>
            </a:r>
          </a:p>
          <a:p>
            <a:pPr algn="just"/>
            <a:r>
              <a:rPr lang="es-ES" sz="1600" dirty="0" smtClean="0"/>
              <a:t>Tenía 42 años de edad.</a:t>
            </a:r>
            <a:endParaRPr lang="es-ES" sz="1600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715" y="1772816"/>
            <a:ext cx="2160240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354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187624" y="836713"/>
            <a:ext cx="6624736" cy="1008112"/>
          </a:xfrm>
        </p:spPr>
        <p:txBody>
          <a:bodyPr>
            <a:normAutofit/>
          </a:bodyPr>
          <a:lstStyle/>
          <a:p>
            <a:r>
              <a:rPr lang="es-ES" dirty="0" smtClean="0"/>
              <a:t>PEDRO ORTIGOSA ORAA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5976664" cy="3600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sz="1600" b="1" dirty="0" smtClean="0"/>
              <a:t>Biografía extendida:</a:t>
            </a:r>
          </a:p>
          <a:p>
            <a:pPr algn="just"/>
            <a:r>
              <a:rPr lang="es-ES" sz="1600" dirty="0" smtClean="0"/>
              <a:t>Vida apostólica: Su vida de apostolado dio comienzo en septiembre de 1913, en Plasencia de las Armas (Guipúzcoa) como profesor adjunto y cocinero de la comunidad. Desde esa fecha y hasta 1936, son varias las localidades, principalmente del País Vasco, en la que estuvo desempeñando la docencia. </a:t>
            </a:r>
          </a:p>
          <a:p>
            <a:pPr algn="just"/>
            <a:r>
              <a:rPr lang="es-ES" sz="1600" dirty="0" smtClean="0"/>
              <a:t>El Colegio «Nuestra Señora del Carmen», en la ciudad de Badajoz, había sido fundado recientemente en 1930. La comunidad Marista en 1936, tenía 12 hermanos y el Hno. Aureliano formaba parte de esa Comunidad, pero daba clases en el seminario diocesano.</a:t>
            </a:r>
          </a:p>
          <a:p>
            <a:pPr algn="just"/>
            <a:r>
              <a:rPr lang="es-ES" sz="1600" dirty="0" smtClean="0"/>
              <a:t>Cuando los republicanos tomaron la ciudad de Badajoz, el 18 de julio de 1936, confiscaron todas las Iglesias, Conventos, y, llevaron a la cárcel a 300 personas. Por medida de prudencia, el Hno. Estanislao  José, superior de la Comunidad, invitó a los hermanos a se distribuyesen entre las familias de los alumnos.</a:t>
            </a:r>
            <a:endParaRPr lang="es-ES" sz="1600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715" y="2132856"/>
            <a:ext cx="2160240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819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043608" y="404664"/>
            <a:ext cx="6696744" cy="864096"/>
          </a:xfrm>
        </p:spPr>
        <p:txBody>
          <a:bodyPr>
            <a:normAutofit/>
          </a:bodyPr>
          <a:lstStyle/>
          <a:p>
            <a:r>
              <a:rPr lang="es-ES" sz="4000" dirty="0" smtClean="0"/>
              <a:t>PEDRO ORTIGOSA ORAA</a:t>
            </a:r>
            <a:endParaRPr lang="es-ES" sz="40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6192688" cy="4104456"/>
          </a:xfrm>
        </p:spPr>
        <p:txBody>
          <a:bodyPr>
            <a:normAutofit/>
          </a:bodyPr>
          <a:lstStyle/>
          <a:p>
            <a:pPr algn="l"/>
            <a:r>
              <a:rPr lang="es-ES" sz="1600" u="sng" dirty="0" smtClean="0"/>
              <a:t>El MARTIRIO:</a:t>
            </a:r>
          </a:p>
          <a:p>
            <a:pPr algn="just"/>
            <a:r>
              <a:rPr lang="es-ES" sz="1600" dirty="0" smtClean="0"/>
              <a:t>El Hno. Aureliano, con un grupo de amigos, había intentado huir a Portugal. Estos amigos llevaban armas para pasar la frontera con mayor seguridad. Al constatar este hecho, el hermano prefirió volver con la familia de los </a:t>
            </a:r>
            <a:r>
              <a:rPr lang="es-ES" sz="1600" dirty="0" err="1" smtClean="0"/>
              <a:t>Pasini</a:t>
            </a:r>
            <a:r>
              <a:rPr lang="es-ES" sz="1600" dirty="0" smtClean="0"/>
              <a:t>, quienes en Badajoz, lo habían cobijado anteriormente. Lo ocultaron en una pequeña vivienda que tenía fuera de la ciudad. Pero la cocinera de la familia desveló el escondite y los milicianos fueron a detener al hermano.</a:t>
            </a:r>
          </a:p>
          <a:p>
            <a:pPr algn="just"/>
            <a:r>
              <a:rPr lang="es-ES" sz="1600" dirty="0" smtClean="0"/>
              <a:t>Al verlo por el camino, uno de ellos dijo: «¡Es un cura!» Todos se abalanzaron sobre él golpeándolo con la culata de los fusiles, dándole puñetazos, y, patadas; y cayó varias veces al suelo. Sacó un crucifijo y se puso a darle besos. Esto tomó a los milicianos más enfurecidos y volvieron a golpearle tan violentamente hasta que le hicieron saltar un ojo de la cara. Algunos milicianos gritaron: «¡Desnudarlo!»</a:t>
            </a:r>
          </a:p>
          <a:p>
            <a:pPr algn="l"/>
            <a:endParaRPr lang="es-ES" sz="1600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916832"/>
            <a:ext cx="2160240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874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187624" y="1340768"/>
            <a:ext cx="6696744" cy="936104"/>
          </a:xfrm>
        </p:spPr>
        <p:txBody>
          <a:bodyPr>
            <a:normAutofit/>
          </a:bodyPr>
          <a:lstStyle/>
          <a:p>
            <a:r>
              <a:rPr lang="es-ES" sz="4000" dirty="0" smtClean="0"/>
              <a:t>PEDRO ORTIGOSA ORAA</a:t>
            </a:r>
            <a:endParaRPr lang="es-ES" sz="40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323528" y="2492896"/>
            <a:ext cx="6192688" cy="3384376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1600" dirty="0" smtClean="0"/>
              <a:t>Entre golpes y empujones, lo llevan a una de las arcadas del puente. Querían fusilarlo de pie, pero él siempre se ponía de rodillas. Lo forzaban a mantenerse de pie, y él se ponía otra vez de rodillas. Durante ese tiempo, los milicianos y milicianas, no paraban de blasfemar. Varias veces invitaron al hermano a que repitiese las blasfemias que proferían, pero él o se callaba o les respondía: «Eso, yo, nunca lo diré». Le preguntaron: «¿dónde quieres que te matemos?» «Donde queráis» les dijo. Lo fusilaron de rodillas, mientras abrazaba el crucifijo y gritaba: «¡Viva Cristo Rey!» Extrañado, por la rapidez de la ejecución, el jefe preguntó: ¿Ya le habéis mandado a tomar un café? «Sí, ¡ya está!», respondió el que le disparó. «¡Bien, pues ahora vuelves y le pegas otro tiro de mi parte!». Y así lo hizo.</a:t>
            </a:r>
          </a:p>
          <a:p>
            <a:pPr algn="just"/>
            <a:r>
              <a:rPr lang="es-ES" sz="1600" dirty="0" smtClean="0"/>
              <a:t>Su condición de religioso, fue sencilla y llanamente, el único motivo de la muerte del Siervo de Dios, Hno. Aureliano.</a:t>
            </a:r>
            <a:endParaRPr lang="es-ES" sz="1600" dirty="0"/>
          </a:p>
          <a:p>
            <a:pPr algn="just"/>
            <a:endParaRPr lang="es-ES" sz="1600" dirty="0" smtClean="0"/>
          </a:p>
          <a:p>
            <a:pPr algn="just"/>
            <a:endParaRPr lang="es-ES" sz="1600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636912"/>
            <a:ext cx="2160240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14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899592" y="1484784"/>
            <a:ext cx="6910536" cy="722511"/>
          </a:xfrm>
        </p:spPr>
        <p:txBody>
          <a:bodyPr>
            <a:normAutofit/>
          </a:bodyPr>
          <a:lstStyle/>
          <a:p>
            <a:r>
              <a:rPr lang="es-ES" sz="4000" dirty="0" smtClean="0"/>
              <a:t>PEDRO ORTIGOSA ORAA</a:t>
            </a:r>
            <a:endParaRPr lang="es-ES" sz="40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395536" y="2420888"/>
            <a:ext cx="5976664" cy="4104456"/>
          </a:xfrm>
        </p:spPr>
        <p:txBody>
          <a:bodyPr>
            <a:normAutofit lnSpcReduction="10000"/>
          </a:bodyPr>
          <a:lstStyle/>
          <a:p>
            <a:pPr algn="l"/>
            <a:r>
              <a:rPr lang="es-ES" sz="1600" b="1" dirty="0" smtClean="0"/>
              <a:t>Lugar donde reposan sus restos: </a:t>
            </a:r>
            <a:r>
              <a:rPr lang="es-ES" sz="1600" dirty="0" smtClean="0"/>
              <a:t>Badajoz</a:t>
            </a:r>
          </a:p>
          <a:p>
            <a:pPr algn="l"/>
            <a:endParaRPr lang="es-ES" sz="1600" b="1" dirty="0"/>
          </a:p>
          <a:p>
            <a:pPr algn="l"/>
            <a:r>
              <a:rPr lang="es-ES" sz="1600" b="1" dirty="0" smtClean="0"/>
              <a:t>Fecha de Beatificación: </a:t>
            </a:r>
            <a:r>
              <a:rPr lang="es-ES" sz="1600" dirty="0" smtClean="0"/>
              <a:t>13 de Octubre de 2013, en Tarragona</a:t>
            </a:r>
          </a:p>
          <a:p>
            <a:pPr algn="l"/>
            <a:endParaRPr lang="es-ES" sz="1600" b="1" dirty="0"/>
          </a:p>
          <a:p>
            <a:pPr algn="l"/>
            <a:r>
              <a:rPr lang="es-ES" sz="1600" b="1" dirty="0" smtClean="0"/>
              <a:t>Fecha de Canonización: </a:t>
            </a:r>
            <a:r>
              <a:rPr lang="es-ES" sz="1600" dirty="0" smtClean="0"/>
              <a:t>No está canonizado</a:t>
            </a:r>
          </a:p>
          <a:p>
            <a:pPr algn="l"/>
            <a:endParaRPr lang="es-ES" sz="1600" dirty="0"/>
          </a:p>
          <a:p>
            <a:pPr algn="l"/>
            <a:r>
              <a:rPr lang="es-ES" sz="1600" b="1" dirty="0" smtClean="0"/>
              <a:t>Fiesta Canónica: </a:t>
            </a:r>
            <a:r>
              <a:rPr lang="es-ES" sz="1600" dirty="0" smtClean="0"/>
              <a:t>7 de Agosto</a:t>
            </a:r>
          </a:p>
          <a:p>
            <a:pPr algn="l"/>
            <a:r>
              <a:rPr lang="es-ES" sz="1600" b="1" dirty="0" smtClean="0"/>
              <a:t>Fuentes: </a:t>
            </a:r>
            <a:r>
              <a:rPr lang="es-ES" sz="1600" dirty="0" smtClean="0"/>
              <a:t>bisbatlleida.org/es/persona-histórica/</a:t>
            </a:r>
            <a:r>
              <a:rPr lang="es-ES" sz="1600" dirty="0" err="1" smtClean="0"/>
              <a:t>ortigosa</a:t>
            </a:r>
            <a:r>
              <a:rPr lang="es-ES" sz="1600" dirty="0" smtClean="0"/>
              <a:t>-</a:t>
            </a:r>
            <a:r>
              <a:rPr lang="es-ES" sz="1600" dirty="0" err="1" smtClean="0"/>
              <a:t>oraá</a:t>
            </a:r>
            <a:r>
              <a:rPr lang="es-ES" sz="1600" dirty="0" smtClean="0"/>
              <a:t>-pedro-h-</a:t>
            </a:r>
            <a:r>
              <a:rPr lang="es-ES" sz="1600" dirty="0" err="1" smtClean="0"/>
              <a:t>aureliano</a:t>
            </a:r>
            <a:r>
              <a:rPr lang="es-ES" sz="1600" dirty="0" smtClean="0"/>
              <a:t>-marista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s-ES" sz="1600" dirty="0" smtClean="0"/>
              <a:t>Diócesis de Lleida – </a:t>
            </a:r>
            <a:r>
              <a:rPr lang="es-ES" sz="1600" dirty="0" err="1" smtClean="0"/>
              <a:t>Hno</a:t>
            </a:r>
            <a:r>
              <a:rPr lang="es-ES" sz="1600" dirty="0" smtClean="0"/>
              <a:t> Mariano Santamaría (Hno. Marista)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s-ES" sz="1600" dirty="0" smtClean="0"/>
              <a:t>El mártir de cada día: Por Santiago Mata (6.Agosto.2020) Mártires.centrou.com/si-</a:t>
            </a:r>
            <a:r>
              <a:rPr lang="es-ES" sz="1600" dirty="0" err="1" smtClean="0"/>
              <a:t>supieramos</a:t>
            </a:r>
            <a:r>
              <a:rPr lang="es-ES" sz="1600" dirty="0" smtClean="0"/>
              <a:t>-que-sois-frailes-ahora-mismo-os-fusilaríamos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s-ES" sz="1600" dirty="0" smtClean="0"/>
              <a:t>Champagnat.org/maristas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s-ES" sz="1600" dirty="0" smtClean="0"/>
              <a:t>Héroes de ayer y de hoy</a:t>
            </a:r>
          </a:p>
          <a:p>
            <a:pPr algn="l"/>
            <a:endParaRPr lang="es-ES" sz="1600" dirty="0" smtClean="0"/>
          </a:p>
          <a:p>
            <a:pPr algn="l"/>
            <a:endParaRPr lang="es-ES" sz="1600" dirty="0"/>
          </a:p>
          <a:p>
            <a:pPr algn="l"/>
            <a:endParaRPr lang="es-ES" sz="1600" dirty="0" smtClean="0"/>
          </a:p>
          <a:p>
            <a:pPr algn="l"/>
            <a:endParaRPr lang="es-ES" sz="1600" dirty="0"/>
          </a:p>
          <a:p>
            <a:pPr algn="l"/>
            <a:endParaRPr lang="es-ES" sz="1600" dirty="0" smtClean="0"/>
          </a:p>
          <a:p>
            <a:pPr algn="l"/>
            <a:endParaRPr lang="es-ES" sz="1600" b="1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636912"/>
            <a:ext cx="2160240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5132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927</Words>
  <Application>Microsoft Office PowerPoint</Application>
  <PresentationFormat>Presentación en pantalla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PEDRO ORTIGOSA ORAA</vt:lpstr>
      <vt:lpstr>PEDRO ORTIGOSA ORAA</vt:lpstr>
      <vt:lpstr>PEDRO ORTIGOSA ORAA</vt:lpstr>
      <vt:lpstr>PEDRO ORTIGOSA ORAA</vt:lpstr>
      <vt:lpstr>PEDRO ORTIGOSA ORAA</vt:lpstr>
      <vt:lpstr>PEDRO ORTIGOSA ORAA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PEDRO ORTIGOSA ORAA</dc:title>
  <dc:creator>MARIA DEL PILAR PASCUAL ALBALATE</dc:creator>
  <cp:lastModifiedBy>MARIA DEL PILAR PASCUAL ALBALATE</cp:lastModifiedBy>
  <cp:revision>6</cp:revision>
  <dcterms:created xsi:type="dcterms:W3CDTF">2021-03-02T20:05:17Z</dcterms:created>
  <dcterms:modified xsi:type="dcterms:W3CDTF">2021-03-02T20:58:31Z</dcterms:modified>
</cp:coreProperties>
</file>