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20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B10F-FD37-4674-BC55-34A2698E0BF1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25F1-41C2-4912-80AD-E280EEB9E8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C0A6-663B-4914-800B-AB48C4D21992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7DD6-BBC8-4936-9F88-2124F730E2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BC07-53DD-40F8-983D-98D51CA097AE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2ABF-28DF-469C-890E-06A8947512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EFD5-D066-4278-9085-8061BFCB76D9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A2A7-9289-4726-9B1C-EF6FF0FEBA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F1A6-97E9-4A33-A7DC-655A9035EF21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6E48-51B1-4B14-9E8E-96C14365A8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3426-DBAC-4E39-8955-D3F9A66F1DCB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51519-D165-43E8-9F23-9653223AE0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2C7E-4DBC-44AB-AA76-271DFE1ED21C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3352-A864-4FED-923D-8F129F62EF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9AE2-EACD-4721-AA18-EC9AB14D7AE7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407A-1AF0-4604-BA2D-0DDD60AC63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39167-E924-44BE-ADBA-D72CF8654806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5B13-652E-4A99-9DD6-7C3F2176BA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203C3-CACF-4829-A765-3FF4E1D94365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BEBB-6EBC-469A-BB53-7A8A8215C3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1C2D-88D1-43BB-A99F-D9675FF0151A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0292-0786-4FAF-9673-3234B91E58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D67497-1654-4B14-B0D7-A847F8D43BF3}" type="datetimeFigureOut">
              <a:rPr lang="es-ES"/>
              <a:pPr>
                <a:defRPr/>
              </a:pPr>
              <a:t>29/04/2021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78150A-04FB-439B-A003-8CD3011003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1403350" y="260350"/>
            <a:ext cx="5616575" cy="936625"/>
          </a:xfrm>
        </p:spPr>
        <p:txBody>
          <a:bodyPr/>
          <a:lstStyle/>
          <a:p>
            <a:r>
              <a:rPr lang="es-ES" sz="3200" smtClean="0"/>
              <a:t>RAFAEL MARTI FIGUERAS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950" y="1268413"/>
            <a:ext cx="5759450" cy="5589587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Nombre Civil</a:t>
            </a:r>
            <a:r>
              <a:rPr lang="es-ES" sz="1600" dirty="0" smtClean="0"/>
              <a:t>: Rafael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Fecha de Nacimiento</a:t>
            </a:r>
            <a:r>
              <a:rPr lang="es-ES" sz="1600" dirty="0" smtClean="0"/>
              <a:t>: 04/12/1878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Lugar de Nacimiento</a:t>
            </a:r>
            <a:r>
              <a:rPr lang="es-ES" sz="1600" dirty="0" smtClean="0"/>
              <a:t>: Tarragona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Sexo</a:t>
            </a:r>
            <a:r>
              <a:rPr lang="es-ES" sz="1600" dirty="0" smtClean="0"/>
              <a:t>: Varón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Fecha de Martirio</a:t>
            </a:r>
            <a:r>
              <a:rPr lang="es-ES" sz="1600" dirty="0" smtClean="0"/>
              <a:t>: 29/07/1936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Lugar del Martirio</a:t>
            </a:r>
            <a:r>
              <a:rPr lang="es-ES" sz="1600" dirty="0" smtClean="0"/>
              <a:t>: Tarragona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Orden</a:t>
            </a:r>
            <a:r>
              <a:rPr lang="es-ES" sz="1600" dirty="0" smtClean="0"/>
              <a:t>: Sacerdote Diocesano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Biografía Resumida: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dirty="0" smtClean="0"/>
              <a:t>Fue bautizado a los cuatro días de su nacimiento, en la Parroquia de la Santísima Trinidad. </a:t>
            </a:r>
            <a:endParaRPr lang="es-ES" sz="1600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dirty="0" smtClean="0"/>
              <a:t>22/02/1902 – Fue ordenado presbítero.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dirty="0" smtClean="0"/>
              <a:t>Era regente de Cabra (</a:t>
            </a:r>
            <a:r>
              <a:rPr lang="es-ES" sz="1600" dirty="0" err="1" smtClean="0"/>
              <a:t>Alt</a:t>
            </a:r>
            <a:r>
              <a:rPr lang="es-ES" sz="1600" dirty="0" smtClean="0"/>
              <a:t> Camp) y también había ejercicio el ministerio en la Selva del </a:t>
            </a:r>
            <a:r>
              <a:rPr lang="es-ES" sz="1600" dirty="0" err="1" smtClean="0"/>
              <a:t>CamMn</a:t>
            </a:r>
            <a:r>
              <a:rPr lang="es-ES" sz="1600" dirty="0" smtClean="0"/>
              <a:t>. Visitaba con frecuencia a los enfermos. Sobresalía por la modestia. Pasaba muchas horas delante del Santísimo. Todos los tenían por un santo. </a:t>
            </a:r>
          </a:p>
        </p:txBody>
      </p:sp>
      <p:pic>
        <p:nvPicPr>
          <p:cNvPr id="13315" name="3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268413"/>
            <a:ext cx="295275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412875"/>
            <a:ext cx="273685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3 Título"/>
          <p:cNvSpPr>
            <a:spLocks noGrp="1"/>
          </p:cNvSpPr>
          <p:nvPr>
            <p:ph type="ctrTitle"/>
          </p:nvPr>
        </p:nvSpPr>
        <p:spPr>
          <a:xfrm>
            <a:off x="1187450" y="836613"/>
            <a:ext cx="6337300" cy="720725"/>
          </a:xfrm>
        </p:spPr>
        <p:txBody>
          <a:bodyPr/>
          <a:lstStyle/>
          <a:p>
            <a:r>
              <a:rPr lang="es-ES" sz="3200" smtClean="0">
                <a:solidFill>
                  <a:srgbClr val="000000"/>
                </a:solidFill>
              </a:rPr>
              <a:t>RAFAEL MARTI FIGUERAS</a:t>
            </a:r>
            <a:endParaRPr lang="es-ES" sz="4000" smtClean="0"/>
          </a:p>
        </p:txBody>
      </p:sp>
      <p:sp>
        <p:nvSpPr>
          <p:cNvPr id="14338" name="4 Subtítulo"/>
          <p:cNvSpPr>
            <a:spLocks noGrp="1"/>
          </p:cNvSpPr>
          <p:nvPr>
            <p:ph type="subTitle" idx="1"/>
          </p:nvPr>
        </p:nvSpPr>
        <p:spPr>
          <a:xfrm>
            <a:off x="323850" y="1844675"/>
            <a:ext cx="5688013" cy="4321175"/>
          </a:xfrm>
        </p:spPr>
        <p:txBody>
          <a:bodyPr/>
          <a:lstStyle/>
          <a:p>
            <a:pPr algn="just"/>
            <a:r>
              <a:rPr lang="es-ES" sz="1600" smtClean="0">
                <a:solidFill>
                  <a:srgbClr val="898989"/>
                </a:solidFill>
              </a:rPr>
              <a:t>El día de la visita pastoral del Sr Arzobispo le tiraron un petardo a las puertas de la abadía debido a su actitud enérgica de no querer acceder a los arbitrarios deseos de una persona que no quería que visitara las escuelas ni los enfermos.. Cuando las autoridades detuvieron a los culpables, el Siervo de Dios los perdonó y consiguió su libertad.</a:t>
            </a:r>
          </a:p>
          <a:p>
            <a:pPr algn="l"/>
            <a:r>
              <a:rPr lang="es-ES" sz="1600" smtClean="0">
                <a:solidFill>
                  <a:srgbClr val="898989"/>
                </a:solidFill>
              </a:rPr>
              <a:t>El día 30, al hacer la autopsia presentaba diferentes heridas de arma de fuego.</a:t>
            </a:r>
          </a:p>
          <a:p>
            <a:pPr algn="l"/>
            <a:endParaRPr lang="es-ES" sz="1600" smtClean="0">
              <a:solidFill>
                <a:srgbClr val="898989"/>
              </a:solidFill>
            </a:endParaRPr>
          </a:p>
          <a:p>
            <a:pPr algn="l"/>
            <a:r>
              <a:rPr lang="es-ES" sz="1600" smtClean="0">
                <a:solidFill>
                  <a:srgbClr val="898989"/>
                </a:solidFill>
              </a:rPr>
              <a:t>Contaba  con 58 años de edad y 34 de sacerdocio.</a:t>
            </a:r>
          </a:p>
        </p:txBody>
      </p:sp>
      <p:pic>
        <p:nvPicPr>
          <p:cNvPr id="14339" name="5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6475" y="1916113"/>
            <a:ext cx="276701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3 Título"/>
          <p:cNvSpPr>
            <a:spLocks noGrp="1"/>
          </p:cNvSpPr>
          <p:nvPr>
            <p:ph type="ctrTitle"/>
          </p:nvPr>
        </p:nvSpPr>
        <p:spPr>
          <a:xfrm>
            <a:off x="1116013" y="549275"/>
            <a:ext cx="6119812" cy="865188"/>
          </a:xfrm>
        </p:spPr>
        <p:txBody>
          <a:bodyPr/>
          <a:lstStyle/>
          <a:p>
            <a:r>
              <a:rPr lang="es-ES" sz="3200" smtClean="0">
                <a:solidFill>
                  <a:srgbClr val="000000"/>
                </a:solidFill>
              </a:rPr>
              <a:t>RAFAEL MATI FIGUERAS</a:t>
            </a:r>
            <a:endParaRPr lang="es-ES" sz="3600" smtClean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9750" y="1700213"/>
            <a:ext cx="5545138" cy="3816350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Biografía extendida: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dirty="0" smtClean="0"/>
              <a:t>Así fue el martirio:</a:t>
            </a: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700" dirty="0">
                <a:solidFill>
                  <a:srgbClr val="222222"/>
                </a:solidFill>
                <a:latin typeface="+mj-lt"/>
                <a:ea typeface="Times New Roman"/>
                <a:cs typeface="Times New Roman"/>
              </a:rPr>
              <a:t>Al estallar la revuelta de 1936, el Comité le ordenó salir del pueblo, y le dijo que lo acompañan donde conviniera. Mn. Rafael escogió Tarragona, calle de Augusto 9, casa de la familia </a:t>
            </a:r>
            <a:r>
              <a:rPr lang="es-ES" sz="1700" dirty="0" err="1">
                <a:solidFill>
                  <a:srgbClr val="222222"/>
                </a:solidFill>
                <a:latin typeface="+mj-lt"/>
                <a:ea typeface="Times New Roman"/>
                <a:cs typeface="Times New Roman"/>
              </a:rPr>
              <a:t>Batet</a:t>
            </a:r>
            <a:r>
              <a:rPr lang="es-ES" sz="1700" dirty="0">
                <a:solidFill>
                  <a:srgbClr val="222222"/>
                </a:solidFill>
                <a:latin typeface="+mj-lt"/>
                <a:ea typeface="Times New Roman"/>
                <a:cs typeface="Times New Roman"/>
              </a:rPr>
              <a:t>, donde le acompañaron hasta la puerta. Volvieron satisfechos de haber contribuido a la salvación de su rector</a:t>
            </a:r>
            <a:r>
              <a:rPr lang="es-ES" sz="1600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es-ES" sz="1400" dirty="0">
              <a:ea typeface="Calibri"/>
              <a:cs typeface="Times New Roman"/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dirty="0">
                <a:latin typeface="Arial"/>
                <a:ea typeface="Times New Roman"/>
                <a:cs typeface="Times New Roman"/>
              </a:rPr>
              <a:t>Parece que algún vecino de la escalera lo delató y lo fueron a detener unos revoltosos, que se lo llevaron y lo asesinaron a finales de julio. El día 30, en hacerle la autopsia presentaba diferentes heridas de arma de fuego. Se le pudo identificar por las iniciales RM de la ropa, y por los escapularios y cordón de San Francisco que llevaba.</a:t>
            </a:r>
            <a:endParaRPr lang="es-ES" sz="1400" dirty="0">
              <a:ea typeface="Calibri"/>
              <a:cs typeface="Times New Roman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700" dirty="0">
                <a:solidFill>
                  <a:srgbClr val="222222"/>
                </a:solidFill>
                <a:latin typeface="+mj-lt"/>
                <a:ea typeface="Times New Roman"/>
              </a:rPr>
              <a:t>EL 29 de julio de 1936, los milicianos lo detuvieron y lo mataron a tiros. </a:t>
            </a:r>
            <a:endParaRPr lang="es-ES" sz="1700" dirty="0">
              <a:latin typeface="+mj-lt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700213"/>
            <a:ext cx="259238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3 Título"/>
          <p:cNvSpPr>
            <a:spLocks noGrp="1"/>
          </p:cNvSpPr>
          <p:nvPr>
            <p:ph type="ctrTitle"/>
          </p:nvPr>
        </p:nvSpPr>
        <p:spPr>
          <a:xfrm>
            <a:off x="1476375" y="620713"/>
            <a:ext cx="5111750" cy="936625"/>
          </a:xfrm>
        </p:spPr>
        <p:txBody>
          <a:bodyPr/>
          <a:lstStyle/>
          <a:p>
            <a:r>
              <a:rPr lang="es-ES" sz="3200" smtClean="0">
                <a:solidFill>
                  <a:srgbClr val="000000"/>
                </a:solidFill>
              </a:rPr>
              <a:t>RAFAEL MARTI FIGUERAS</a:t>
            </a:r>
            <a:endParaRPr lang="es-ES" sz="3600" smtClean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50825" y="1484313"/>
            <a:ext cx="5976938" cy="38893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Lugar donde reposan sus restos mortales: </a:t>
            </a:r>
            <a:r>
              <a:rPr lang="es-ES" sz="1600" dirty="0" smtClean="0"/>
              <a:t> Tarragona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1600" b="1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Fecha de Beatificación: </a:t>
            </a:r>
            <a:r>
              <a:rPr lang="es-ES" sz="1600" dirty="0" smtClean="0"/>
              <a:t> 13 octubre 2013, en Tarragona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1600" b="1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Fecha de Canonización: </a:t>
            </a:r>
            <a:r>
              <a:rPr lang="es-ES" sz="1600" dirty="0" smtClean="0"/>
              <a:t>No está canonizado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1600" b="1" dirty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 smtClean="0"/>
              <a:t>Fechas Canónicas: </a:t>
            </a:r>
            <a:r>
              <a:rPr lang="es-ES" sz="1600" dirty="0" smtClean="0"/>
              <a:t>29 de julio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b="1" dirty="0"/>
              <a:t> </a:t>
            </a:r>
            <a:r>
              <a:rPr lang="es-ES" sz="1600" b="1" dirty="0" smtClean="0"/>
              <a:t>                                  </a:t>
            </a:r>
            <a:r>
              <a:rPr lang="es-ES" sz="1600" dirty="0" smtClean="0"/>
              <a:t>06 de Noviembre, Festividad Mártires del siglo XX en España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1600" b="1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dirty="0" smtClean="0"/>
              <a:t>Fuente: Héroes de Ayer y de Hoy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dirty="0" smtClean="0"/>
              <a:t>               (Página de Facebook)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600" dirty="0"/>
              <a:t> </a:t>
            </a:r>
            <a:r>
              <a:rPr lang="es-ES" sz="1600" dirty="0" smtClean="0"/>
              <a:t>      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1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412875"/>
            <a:ext cx="25908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364</Words>
  <Application>Microsoft Office PowerPoint</Application>
  <PresentationFormat>Presentación en pantalla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Calibri</vt:lpstr>
      <vt:lpstr>Arial</vt:lpstr>
      <vt:lpstr>Times New Roman</vt:lpstr>
      <vt:lpstr>Tema de Office</vt:lpstr>
      <vt:lpstr>RAFAEL MARTI FIGUERAS</vt:lpstr>
      <vt:lpstr>RAFAEL MARTI FIGUERAS</vt:lpstr>
      <vt:lpstr>RAFAEL MATI FIGUERAS</vt:lpstr>
      <vt:lpstr>RAFAEL MARTI FIGUERAS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PILAR PASCUAL ALBALATE</dc:creator>
  <cp:lastModifiedBy>Maria Jesus</cp:lastModifiedBy>
  <cp:revision>7</cp:revision>
  <dcterms:created xsi:type="dcterms:W3CDTF">2021-04-23T15:41:13Z</dcterms:created>
  <dcterms:modified xsi:type="dcterms:W3CDTF">2021-04-29T16:43:44Z</dcterms:modified>
</cp:coreProperties>
</file>