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59" r:id="rId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14DC5F66-1863-451D-A1FD-64243970F25E}" type="datetimeFigureOut">
              <a:rPr lang="es-ES" smtClean="0"/>
              <a:t>15/02/2022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7FC1141-97FE-456C-8587-B4A8A6AD9940}" type="slidenum">
              <a:rPr lang="es-ES" smtClean="0"/>
              <a:t>‹Nº›</a:t>
            </a:fld>
            <a:endParaRPr lang="es-ES"/>
          </a:p>
        </p:txBody>
      </p:sp>
    </p:spTree>
    <p:extLst>
      <p:ext uri="{BB962C8B-B14F-4D97-AF65-F5344CB8AC3E}">
        <p14:creationId xmlns:p14="http://schemas.microsoft.com/office/powerpoint/2010/main" val="3991628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4DC5F66-1863-451D-A1FD-64243970F25E}" type="datetimeFigureOut">
              <a:rPr lang="es-ES" smtClean="0"/>
              <a:t>15/02/2022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7FC1141-97FE-456C-8587-B4A8A6AD9940}" type="slidenum">
              <a:rPr lang="es-ES" smtClean="0"/>
              <a:t>‹Nº›</a:t>
            </a:fld>
            <a:endParaRPr lang="es-ES"/>
          </a:p>
        </p:txBody>
      </p:sp>
    </p:spTree>
    <p:extLst>
      <p:ext uri="{BB962C8B-B14F-4D97-AF65-F5344CB8AC3E}">
        <p14:creationId xmlns:p14="http://schemas.microsoft.com/office/powerpoint/2010/main" val="163434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4DC5F66-1863-451D-A1FD-64243970F25E}" type="datetimeFigureOut">
              <a:rPr lang="es-ES" smtClean="0"/>
              <a:t>15/02/2022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7FC1141-97FE-456C-8587-B4A8A6AD9940}" type="slidenum">
              <a:rPr lang="es-ES" smtClean="0"/>
              <a:t>‹Nº›</a:t>
            </a:fld>
            <a:endParaRPr lang="es-ES"/>
          </a:p>
        </p:txBody>
      </p:sp>
    </p:spTree>
    <p:extLst>
      <p:ext uri="{BB962C8B-B14F-4D97-AF65-F5344CB8AC3E}">
        <p14:creationId xmlns:p14="http://schemas.microsoft.com/office/powerpoint/2010/main" val="1928527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4DC5F66-1863-451D-A1FD-64243970F25E}" type="datetimeFigureOut">
              <a:rPr lang="es-ES" smtClean="0"/>
              <a:t>15/02/2022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7FC1141-97FE-456C-8587-B4A8A6AD9940}" type="slidenum">
              <a:rPr lang="es-ES" smtClean="0"/>
              <a:t>‹Nº›</a:t>
            </a:fld>
            <a:endParaRPr lang="es-ES"/>
          </a:p>
        </p:txBody>
      </p:sp>
    </p:spTree>
    <p:extLst>
      <p:ext uri="{BB962C8B-B14F-4D97-AF65-F5344CB8AC3E}">
        <p14:creationId xmlns:p14="http://schemas.microsoft.com/office/powerpoint/2010/main" val="3528444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4DC5F66-1863-451D-A1FD-64243970F25E}" type="datetimeFigureOut">
              <a:rPr lang="es-ES" smtClean="0"/>
              <a:t>15/02/2022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7FC1141-97FE-456C-8587-B4A8A6AD9940}" type="slidenum">
              <a:rPr lang="es-ES" smtClean="0"/>
              <a:t>‹Nº›</a:t>
            </a:fld>
            <a:endParaRPr lang="es-ES"/>
          </a:p>
        </p:txBody>
      </p:sp>
    </p:spTree>
    <p:extLst>
      <p:ext uri="{BB962C8B-B14F-4D97-AF65-F5344CB8AC3E}">
        <p14:creationId xmlns:p14="http://schemas.microsoft.com/office/powerpoint/2010/main" val="1760951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14DC5F66-1863-451D-A1FD-64243970F25E}" type="datetimeFigureOut">
              <a:rPr lang="es-ES" smtClean="0"/>
              <a:t>15/02/2022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7FC1141-97FE-456C-8587-B4A8A6AD9940}" type="slidenum">
              <a:rPr lang="es-ES" smtClean="0"/>
              <a:t>‹Nº›</a:t>
            </a:fld>
            <a:endParaRPr lang="es-ES"/>
          </a:p>
        </p:txBody>
      </p:sp>
    </p:spTree>
    <p:extLst>
      <p:ext uri="{BB962C8B-B14F-4D97-AF65-F5344CB8AC3E}">
        <p14:creationId xmlns:p14="http://schemas.microsoft.com/office/powerpoint/2010/main" val="4023609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14DC5F66-1863-451D-A1FD-64243970F25E}" type="datetimeFigureOut">
              <a:rPr lang="es-ES" smtClean="0"/>
              <a:t>15/02/2022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A7FC1141-97FE-456C-8587-B4A8A6AD9940}" type="slidenum">
              <a:rPr lang="es-ES" smtClean="0"/>
              <a:t>‹Nº›</a:t>
            </a:fld>
            <a:endParaRPr lang="es-ES"/>
          </a:p>
        </p:txBody>
      </p:sp>
    </p:spTree>
    <p:extLst>
      <p:ext uri="{BB962C8B-B14F-4D97-AF65-F5344CB8AC3E}">
        <p14:creationId xmlns:p14="http://schemas.microsoft.com/office/powerpoint/2010/main" val="2844893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14DC5F66-1863-451D-A1FD-64243970F25E}" type="datetimeFigureOut">
              <a:rPr lang="es-ES" smtClean="0"/>
              <a:t>15/02/2022</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A7FC1141-97FE-456C-8587-B4A8A6AD9940}" type="slidenum">
              <a:rPr lang="es-ES" smtClean="0"/>
              <a:t>‹Nº›</a:t>
            </a:fld>
            <a:endParaRPr lang="es-ES"/>
          </a:p>
        </p:txBody>
      </p:sp>
    </p:spTree>
    <p:extLst>
      <p:ext uri="{BB962C8B-B14F-4D97-AF65-F5344CB8AC3E}">
        <p14:creationId xmlns:p14="http://schemas.microsoft.com/office/powerpoint/2010/main" val="3347136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4DC5F66-1863-451D-A1FD-64243970F25E}" type="datetimeFigureOut">
              <a:rPr lang="es-ES" smtClean="0"/>
              <a:t>15/02/2022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A7FC1141-97FE-456C-8587-B4A8A6AD9940}" type="slidenum">
              <a:rPr lang="es-ES" smtClean="0"/>
              <a:t>‹Nº›</a:t>
            </a:fld>
            <a:endParaRPr lang="es-ES"/>
          </a:p>
        </p:txBody>
      </p:sp>
    </p:spTree>
    <p:extLst>
      <p:ext uri="{BB962C8B-B14F-4D97-AF65-F5344CB8AC3E}">
        <p14:creationId xmlns:p14="http://schemas.microsoft.com/office/powerpoint/2010/main" val="4195010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4DC5F66-1863-451D-A1FD-64243970F25E}" type="datetimeFigureOut">
              <a:rPr lang="es-ES" smtClean="0"/>
              <a:t>15/02/2022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7FC1141-97FE-456C-8587-B4A8A6AD9940}" type="slidenum">
              <a:rPr lang="es-ES" smtClean="0"/>
              <a:t>‹Nº›</a:t>
            </a:fld>
            <a:endParaRPr lang="es-ES"/>
          </a:p>
        </p:txBody>
      </p:sp>
    </p:spTree>
    <p:extLst>
      <p:ext uri="{BB962C8B-B14F-4D97-AF65-F5344CB8AC3E}">
        <p14:creationId xmlns:p14="http://schemas.microsoft.com/office/powerpoint/2010/main" val="4273924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4DC5F66-1863-451D-A1FD-64243970F25E}" type="datetimeFigureOut">
              <a:rPr lang="es-ES" smtClean="0"/>
              <a:t>15/02/2022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7FC1141-97FE-456C-8587-B4A8A6AD9940}" type="slidenum">
              <a:rPr lang="es-ES" smtClean="0"/>
              <a:t>‹Nº›</a:t>
            </a:fld>
            <a:endParaRPr lang="es-ES"/>
          </a:p>
        </p:txBody>
      </p:sp>
    </p:spTree>
    <p:extLst>
      <p:ext uri="{BB962C8B-B14F-4D97-AF65-F5344CB8AC3E}">
        <p14:creationId xmlns:p14="http://schemas.microsoft.com/office/powerpoint/2010/main" val="2122549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DC5F66-1863-451D-A1FD-64243970F25E}" type="datetimeFigureOut">
              <a:rPr lang="es-ES" smtClean="0"/>
              <a:t>15/02/2022</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FC1141-97FE-456C-8587-B4A8A6AD9940}" type="slidenum">
              <a:rPr lang="es-ES" smtClean="0"/>
              <a:t>‹Nº›</a:t>
            </a:fld>
            <a:endParaRPr lang="es-ES"/>
          </a:p>
        </p:txBody>
      </p:sp>
    </p:spTree>
    <p:extLst>
      <p:ext uri="{BB962C8B-B14F-4D97-AF65-F5344CB8AC3E}">
        <p14:creationId xmlns:p14="http://schemas.microsoft.com/office/powerpoint/2010/main" val="21566047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b="1" dirty="0"/>
              <a:t>Estefanía Saldaña Mayoral</a:t>
            </a:r>
          </a:p>
        </p:txBody>
      </p:sp>
      <p:sp>
        <p:nvSpPr>
          <p:cNvPr id="4" name="3 Marcador de contenido"/>
          <p:cNvSpPr>
            <a:spLocks noGrp="1"/>
          </p:cNvSpPr>
          <p:nvPr>
            <p:ph idx="1"/>
          </p:nvPr>
        </p:nvSpPr>
        <p:spPr/>
        <p:txBody>
          <a:bodyPr>
            <a:normAutofit lnSpcReduction="10000"/>
          </a:bodyPr>
          <a:lstStyle/>
          <a:p>
            <a:pPr marL="0" indent="0" algn="just">
              <a:buNone/>
            </a:pPr>
            <a:r>
              <a:rPr lang="es-ES" sz="1800" b="1" dirty="0" smtClean="0"/>
              <a:t>Nombre civil: </a:t>
            </a:r>
            <a:r>
              <a:rPr lang="es-ES" sz="1800" dirty="0" smtClean="0"/>
              <a:t>Estefanía.</a:t>
            </a:r>
          </a:p>
          <a:p>
            <a:pPr marL="0" indent="0" algn="just">
              <a:buNone/>
            </a:pPr>
            <a:r>
              <a:rPr lang="es-ES" sz="1800" b="1" dirty="0" smtClean="0"/>
              <a:t>Fecha de nacimiento: </a:t>
            </a:r>
            <a:r>
              <a:rPr lang="es-ES" sz="1800" dirty="0" smtClean="0"/>
              <a:t>  </a:t>
            </a:r>
            <a:r>
              <a:rPr lang="es-ES" sz="1800" dirty="0"/>
              <a:t>1 de septiembre de 1873</a:t>
            </a:r>
            <a:endParaRPr lang="es-ES" sz="1800" b="1" dirty="0" smtClean="0"/>
          </a:p>
          <a:p>
            <a:pPr marL="0" indent="0" algn="just">
              <a:buNone/>
            </a:pPr>
            <a:r>
              <a:rPr lang="es-ES" sz="1800" b="1" dirty="0" smtClean="0"/>
              <a:t>Lugar de nacimiento: </a:t>
            </a:r>
            <a:r>
              <a:rPr lang="es-ES" sz="1800" dirty="0" smtClean="0"/>
              <a:t>Rabé </a:t>
            </a:r>
            <a:r>
              <a:rPr lang="es-ES" sz="1800" dirty="0"/>
              <a:t>de las Calzadas (Burgos)</a:t>
            </a:r>
            <a:endParaRPr lang="es-ES" sz="1800" b="1" dirty="0" smtClean="0"/>
          </a:p>
          <a:p>
            <a:pPr marL="0" indent="0" algn="just">
              <a:buNone/>
            </a:pPr>
            <a:r>
              <a:rPr lang="es-ES" sz="1800" b="1" dirty="0" smtClean="0"/>
              <a:t>Sexo: </a:t>
            </a:r>
            <a:r>
              <a:rPr lang="es-ES" sz="1800" dirty="0" smtClean="0"/>
              <a:t>Mujer</a:t>
            </a:r>
            <a:r>
              <a:rPr lang="es-ES" sz="1800" b="1" dirty="0" smtClean="0"/>
              <a:t>.</a:t>
            </a:r>
            <a:endParaRPr lang="es-ES" sz="1800" dirty="0" smtClean="0"/>
          </a:p>
          <a:p>
            <a:pPr marL="0" lvl="0" indent="0" algn="just">
              <a:buNone/>
            </a:pPr>
            <a:r>
              <a:rPr lang="es-ES" sz="1800" b="1" dirty="0" smtClean="0"/>
              <a:t>Fecha de martirio: </a:t>
            </a:r>
            <a:r>
              <a:rPr lang="es-ES" sz="1800" dirty="0"/>
              <a:t>12-8-36</a:t>
            </a:r>
          </a:p>
          <a:p>
            <a:pPr marL="0" indent="0" algn="just">
              <a:buNone/>
            </a:pPr>
            <a:r>
              <a:rPr lang="es-ES" sz="1800" b="1" dirty="0" smtClean="0"/>
              <a:t>Lugar del asesinato: </a:t>
            </a:r>
            <a:r>
              <a:rPr lang="es-ES" sz="1800" dirty="0" smtClean="0"/>
              <a:t>Aravaca. (Madrid</a:t>
            </a:r>
            <a:r>
              <a:rPr lang="es-ES" sz="1800" dirty="0" smtClean="0"/>
              <a:t>)</a:t>
            </a:r>
            <a:r>
              <a:rPr lang="es-ES" sz="1800" dirty="0"/>
              <a:t> </a:t>
            </a:r>
            <a:endParaRPr lang="es-ES" sz="1800" dirty="0" smtClean="0"/>
          </a:p>
          <a:p>
            <a:pPr marL="0" indent="0" algn="just">
              <a:buNone/>
            </a:pPr>
            <a:r>
              <a:rPr lang="es-ES" sz="1800" dirty="0" smtClean="0"/>
              <a:t>Puerta</a:t>
            </a:r>
            <a:r>
              <a:rPr lang="es-ES" sz="1800" dirty="0"/>
              <a:t> de Hierro de Madrid</a:t>
            </a:r>
            <a:endParaRPr lang="es-ES" sz="1800" dirty="0" smtClean="0"/>
          </a:p>
          <a:p>
            <a:pPr marL="0" indent="0" algn="just">
              <a:buNone/>
            </a:pPr>
            <a:r>
              <a:rPr lang="es-ES" sz="1800" b="1" dirty="0" smtClean="0"/>
              <a:t>Orden: </a:t>
            </a:r>
            <a:r>
              <a:rPr lang="es-ES" sz="1800" dirty="0" smtClean="0"/>
              <a:t>Hijas de la Caridad.</a:t>
            </a:r>
          </a:p>
          <a:p>
            <a:pPr marL="0" indent="0" algn="just" fontAlgn="base">
              <a:buNone/>
            </a:pPr>
            <a:r>
              <a:rPr lang="es-ES" sz="1800" b="1" dirty="0" smtClean="0"/>
              <a:t>Datos biográficos resumidos: </a:t>
            </a:r>
            <a:r>
              <a:rPr lang="es-ES" sz="1800" dirty="0" smtClean="0"/>
              <a:t>Sor </a:t>
            </a:r>
            <a:r>
              <a:rPr lang="es-ES" sz="1800" dirty="0"/>
              <a:t>Estefanía Saldaña Mayoral nació en Rabé de las Calzadas (Burgos) el 1 de septiembre de 1873. Entró en Comunidad como religiosa a los 17 años, el 9 de agosto de 1890. Fue una excelente maestra de párvulos en varias Escuelas y centros educativos. Era muy fiel a las Reglas de la Compañía y escrupulosa en su cumplimiento. Manifestó siempre una obediencia delicada, incluso en tiempos ya de persecución, cuando fue destinada al Hospital Psiquiátrico de Leganés, de donde salió para el martirio a los 62 años de edad. Destacó por su disponibilidad y deseo sincero de fidelidad a la Voluntad de Dios manifestada a través de los Superiores.</a:t>
            </a:r>
            <a:endParaRPr lang="es-ES" sz="1800" dirty="0" smtClean="0"/>
          </a:p>
          <a:p>
            <a:endParaRPr lang="es-ES" dirty="0"/>
          </a:p>
        </p:txBody>
      </p:sp>
      <p:pic>
        <p:nvPicPr>
          <p:cNvPr id="1027" name="Picture 3" descr="C:\Users\ANDRES CESPEDES RUIZ\Desktop\Saldana_Mayora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4248" y="1876425"/>
            <a:ext cx="1047750" cy="1552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5548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b="1" dirty="0" smtClean="0"/>
              <a:t>Estefanía Saldaña Mayoral</a:t>
            </a:r>
            <a:endParaRPr lang="es-ES" sz="3200" dirty="0"/>
          </a:p>
        </p:txBody>
      </p:sp>
      <p:sp>
        <p:nvSpPr>
          <p:cNvPr id="3" name="2 Marcador de contenido"/>
          <p:cNvSpPr>
            <a:spLocks noGrp="1"/>
          </p:cNvSpPr>
          <p:nvPr>
            <p:ph idx="1"/>
          </p:nvPr>
        </p:nvSpPr>
        <p:spPr/>
        <p:txBody>
          <a:bodyPr>
            <a:normAutofit/>
          </a:bodyPr>
          <a:lstStyle/>
          <a:p>
            <a:pPr marL="0" indent="0" algn="just">
              <a:buNone/>
            </a:pPr>
            <a:r>
              <a:rPr lang="es-ES" sz="1800" b="1" dirty="0" smtClean="0"/>
              <a:t>Biografía extendida:  </a:t>
            </a:r>
            <a:r>
              <a:rPr lang="es-ES" sz="1800" dirty="0"/>
              <a:t>Las cinco hermanas de la caridad </a:t>
            </a:r>
            <a:r>
              <a:rPr lang="es-ES" sz="1800" dirty="0" smtClean="0"/>
              <a:t>asesinadas</a:t>
            </a:r>
          </a:p>
          <a:p>
            <a:pPr marL="0" indent="0" algn="just">
              <a:buNone/>
            </a:pPr>
            <a:r>
              <a:rPr lang="es-ES" sz="1800" dirty="0" smtClean="0"/>
              <a:t> </a:t>
            </a:r>
            <a:r>
              <a:rPr lang="es-ES" sz="1800" dirty="0"/>
              <a:t>el 12 de agosto en Puerta de Hierro —conocidas entre las </a:t>
            </a:r>
            <a:endParaRPr lang="es-ES" sz="1800" dirty="0" smtClean="0"/>
          </a:p>
          <a:p>
            <a:pPr marL="0" indent="0" algn="just">
              <a:buNone/>
            </a:pPr>
            <a:r>
              <a:rPr lang="es-ES" sz="1800" dirty="0" smtClean="0"/>
              <a:t>Vicencianas como </a:t>
            </a:r>
            <a:r>
              <a:rPr lang="es-ES" sz="1800" dirty="0"/>
              <a:t>«mártires de Leganés», por el Colegio de </a:t>
            </a:r>
            <a:r>
              <a:rPr lang="es-ES" sz="1800" dirty="0" smtClean="0"/>
              <a:t>la</a:t>
            </a:r>
          </a:p>
          <a:p>
            <a:pPr marL="0" indent="0" algn="just">
              <a:buNone/>
            </a:pPr>
            <a:r>
              <a:rPr lang="es-ES" sz="1800" dirty="0" smtClean="0"/>
              <a:t> </a:t>
            </a:r>
            <a:r>
              <a:rPr lang="es-ES" sz="1800" dirty="0"/>
              <a:t>Inmaculada (o el hospital psiquiátrico de Santa Isabel) en el que </a:t>
            </a:r>
            <a:endParaRPr lang="es-ES" sz="1800" dirty="0" smtClean="0"/>
          </a:p>
          <a:p>
            <a:pPr marL="0" indent="0" algn="just">
              <a:buNone/>
            </a:pPr>
            <a:r>
              <a:rPr lang="es-ES" sz="1800" dirty="0" smtClean="0"/>
              <a:t>trabajaban</a:t>
            </a:r>
            <a:r>
              <a:rPr lang="es-ES" sz="1800" dirty="0"/>
              <a:t> fueron: </a:t>
            </a:r>
          </a:p>
          <a:p>
            <a:pPr marL="0" indent="0" algn="just">
              <a:buNone/>
            </a:pPr>
            <a:r>
              <a:rPr lang="es-ES" sz="1800" dirty="0" smtClean="0"/>
              <a:t>Dolores </a:t>
            </a:r>
            <a:r>
              <a:rPr lang="es-ES" sz="1800" dirty="0"/>
              <a:t>Barroso Villaseñor, de 39 años y oriunda de </a:t>
            </a:r>
            <a:endParaRPr lang="es-ES" sz="1800" dirty="0" smtClean="0"/>
          </a:p>
          <a:p>
            <a:pPr marL="0" indent="0" algn="just">
              <a:buNone/>
            </a:pPr>
            <a:r>
              <a:rPr lang="es-ES" sz="1800" dirty="0" smtClean="0"/>
              <a:t>Bonares</a:t>
            </a:r>
            <a:r>
              <a:rPr lang="es-ES" sz="1800" dirty="0"/>
              <a:t>(Huelva), que entró en comunidad en 1926 y trabajaba </a:t>
            </a:r>
            <a:r>
              <a:rPr lang="es-ES" sz="1800" dirty="0" smtClean="0"/>
              <a:t>e</a:t>
            </a:r>
            <a:r>
              <a:rPr lang="es-ES" sz="1800" dirty="0"/>
              <a:t>n el </a:t>
            </a:r>
          </a:p>
          <a:p>
            <a:pPr marL="0" indent="0" algn="just">
              <a:buNone/>
            </a:pPr>
            <a:r>
              <a:rPr lang="es-ES" sz="1800" dirty="0" smtClean="0"/>
              <a:t>hospital;</a:t>
            </a:r>
            <a:r>
              <a:rPr lang="es-ES" sz="1800" dirty="0"/>
              <a:t> Maria Severina Díaz- Pardo Gauna. Melchora Adoración Cortés Bueno </a:t>
            </a:r>
          </a:p>
          <a:p>
            <a:pPr marL="0" indent="0" algn="just">
              <a:buNone/>
            </a:pPr>
            <a:r>
              <a:rPr lang="es-ES" sz="1800" dirty="0" smtClean="0"/>
              <a:t> </a:t>
            </a:r>
            <a:r>
              <a:rPr lang="es-ES" sz="1800" dirty="0"/>
              <a:t>Estefanía Saldaña </a:t>
            </a:r>
            <a:r>
              <a:rPr lang="es-ES" sz="1800" dirty="0" smtClean="0"/>
              <a:t>Mayoral . y</a:t>
            </a:r>
            <a:r>
              <a:rPr lang="es-ES" sz="1800" dirty="0"/>
              <a:t> María Asunción Mayoral Peña, de 57 años y burgalesa de Tardajos. Esta había entrado en comunidad en 1897 y fue acogida en el Hospital Psiquiátrico de Leganés al ser expulsada su Comunidad del Asilo de Ciegos de Madrid, Ya en 1934 había sido expulsada del Sanatorio de Santa María del Naranco de </a:t>
            </a:r>
            <a:r>
              <a:rPr lang="es-ES" sz="1800" dirty="0" smtClean="0"/>
              <a:t>Oviedo</a:t>
            </a:r>
            <a:endParaRPr lang="es-ES" sz="1800" dirty="0"/>
          </a:p>
        </p:txBody>
      </p:sp>
      <p:pic>
        <p:nvPicPr>
          <p:cNvPr id="5" name="Picture 3" descr="C:\Users\ANDRES CESPEDES RUIZ\Desktop\Saldana_Mayora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1876425"/>
            <a:ext cx="1047750" cy="1552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4505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b="1" dirty="0"/>
              <a:t>Estefanía Saldaña Mayoral</a:t>
            </a:r>
            <a:endParaRPr lang="es-ES" sz="3200" dirty="0"/>
          </a:p>
        </p:txBody>
      </p:sp>
      <p:sp>
        <p:nvSpPr>
          <p:cNvPr id="3" name="2 Marcador de contenido"/>
          <p:cNvSpPr>
            <a:spLocks noGrp="1"/>
          </p:cNvSpPr>
          <p:nvPr>
            <p:ph idx="1"/>
          </p:nvPr>
        </p:nvSpPr>
        <p:spPr/>
        <p:txBody>
          <a:bodyPr>
            <a:normAutofit/>
          </a:bodyPr>
          <a:lstStyle/>
          <a:p>
            <a:pPr marL="0" indent="0" algn="just">
              <a:buNone/>
            </a:pPr>
            <a:r>
              <a:rPr lang="es-ES" dirty="0" smtClean="0"/>
              <a:t> </a:t>
            </a:r>
            <a:r>
              <a:rPr lang="es-ES" sz="1900" dirty="0"/>
              <a:t>Al marchar de Leganés, se refugiaron en la pensión de Petra </a:t>
            </a:r>
            <a:endParaRPr lang="es-ES" sz="1900" dirty="0" smtClean="0"/>
          </a:p>
          <a:p>
            <a:pPr marL="0" indent="0" algn="just">
              <a:buNone/>
            </a:pPr>
            <a:r>
              <a:rPr lang="es-ES" sz="1900" dirty="0" smtClean="0"/>
              <a:t>Saldaña</a:t>
            </a:r>
            <a:r>
              <a:rPr lang="es-ES" sz="1900" dirty="0"/>
              <a:t>, hermana de sor Estefanía. Allí fueron delatadas a </a:t>
            </a:r>
            <a:r>
              <a:rPr lang="es-ES" sz="1900" dirty="0" smtClean="0"/>
              <a:t>los</a:t>
            </a:r>
          </a:p>
          <a:p>
            <a:pPr marL="0" indent="0" algn="just">
              <a:buNone/>
            </a:pPr>
            <a:r>
              <a:rPr lang="es-ES" sz="1900" dirty="0" smtClean="0"/>
              <a:t> </a:t>
            </a:r>
            <a:r>
              <a:rPr lang="es-ES" sz="1900" dirty="0"/>
              <a:t>milicianos de la FAI por dos antiguas alumnas. Por tres </a:t>
            </a:r>
            <a:r>
              <a:rPr lang="es-ES" sz="1900" dirty="0" smtClean="0"/>
              <a:t>veces</a:t>
            </a:r>
          </a:p>
          <a:p>
            <a:pPr marL="0" indent="0" algn="just">
              <a:buNone/>
            </a:pPr>
            <a:r>
              <a:rPr lang="es-ES" sz="1900" dirty="0" smtClean="0"/>
              <a:t> </a:t>
            </a:r>
            <a:r>
              <a:rPr lang="es-ES" sz="1900" dirty="0"/>
              <a:t>confesaron que eran Hijas de la Caridad durante los registros </a:t>
            </a:r>
            <a:endParaRPr lang="es-ES" sz="1900" dirty="0" smtClean="0"/>
          </a:p>
          <a:p>
            <a:pPr marL="0" indent="0" algn="just">
              <a:buNone/>
            </a:pPr>
            <a:r>
              <a:rPr lang="es-ES" sz="1900" dirty="0" smtClean="0"/>
              <a:t>y </a:t>
            </a:r>
            <a:r>
              <a:rPr lang="es-ES" sz="1900" dirty="0"/>
              <a:t>por este motivo fueron fusiladas junto a la Puerta de </a:t>
            </a:r>
            <a:r>
              <a:rPr lang="es-ES" sz="1900" dirty="0" smtClean="0"/>
              <a:t>Hierro</a:t>
            </a:r>
          </a:p>
          <a:p>
            <a:pPr marL="0" indent="0" algn="just">
              <a:buNone/>
            </a:pPr>
            <a:r>
              <a:rPr lang="es-ES" sz="1900" dirty="0" smtClean="0"/>
              <a:t> </a:t>
            </a:r>
            <a:r>
              <a:rPr lang="es-ES" sz="1900" dirty="0"/>
              <a:t>de Madrid, en presencia de Petra Saldaña y de su yerno don Santiago Rico. Previamente les habían ofrecido hacerse maestras o enfermeras del Socorro Rojo, renunciando a su condición de Hijas de la Caridad, oferta que ellas rehusaron.</a:t>
            </a:r>
          </a:p>
          <a:p>
            <a:pPr algn="just"/>
            <a:endParaRPr lang="es-ES" sz="1900" dirty="0"/>
          </a:p>
        </p:txBody>
      </p:sp>
      <p:pic>
        <p:nvPicPr>
          <p:cNvPr id="4" name="Picture 3" descr="C:\Users\ANDRES CESPEDES RUIZ\Desktop\Saldana_Mayora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1876425"/>
            <a:ext cx="1047750" cy="1552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7752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b="1" dirty="0"/>
              <a:t>Estefanía Saldaña Mayoral</a:t>
            </a:r>
            <a:endParaRPr lang="es-ES" sz="3200" dirty="0"/>
          </a:p>
        </p:txBody>
      </p:sp>
      <p:sp>
        <p:nvSpPr>
          <p:cNvPr id="3" name="2 Marcador de contenido"/>
          <p:cNvSpPr>
            <a:spLocks noGrp="1"/>
          </p:cNvSpPr>
          <p:nvPr>
            <p:ph idx="1"/>
          </p:nvPr>
        </p:nvSpPr>
        <p:spPr/>
        <p:txBody>
          <a:bodyPr>
            <a:normAutofit/>
          </a:bodyPr>
          <a:lstStyle/>
          <a:p>
            <a:pPr marL="0" indent="0">
              <a:buNone/>
            </a:pPr>
            <a:r>
              <a:rPr lang="es-ES" sz="1800" b="1" dirty="0"/>
              <a:t>Lugar donde reposan sus restos:  </a:t>
            </a:r>
            <a:r>
              <a:rPr lang="es-ES" sz="1800" dirty="0" smtClean="0"/>
              <a:t>Desconocido.</a:t>
            </a:r>
            <a:endParaRPr lang="es-ES" sz="1800" dirty="0"/>
          </a:p>
          <a:p>
            <a:pPr marL="0" indent="0" algn="just">
              <a:buNone/>
            </a:pPr>
            <a:r>
              <a:rPr lang="es-ES" sz="1800" b="1" dirty="0" smtClean="0"/>
              <a:t>Fecha </a:t>
            </a:r>
            <a:r>
              <a:rPr lang="es-ES" sz="1800" b="1" dirty="0"/>
              <a:t>de beatificación: </a:t>
            </a:r>
            <a:r>
              <a:rPr lang="es-ES" sz="1800" dirty="0" smtClean="0"/>
              <a:t>27 de octubre de 2013.</a:t>
            </a:r>
            <a:endParaRPr lang="es-ES" sz="1800" dirty="0"/>
          </a:p>
          <a:p>
            <a:pPr marL="0" indent="0" algn="just">
              <a:buNone/>
            </a:pPr>
            <a:r>
              <a:rPr lang="es-ES" sz="1800" b="1" dirty="0"/>
              <a:t>Fecha de canonización</a:t>
            </a:r>
            <a:r>
              <a:rPr lang="es-ES" sz="1800" b="1" dirty="0" smtClean="0"/>
              <a:t>: </a:t>
            </a:r>
            <a:r>
              <a:rPr lang="es-ES" sz="1800" dirty="0" smtClean="0"/>
              <a:t>No es canonizada.</a:t>
            </a:r>
            <a:endParaRPr lang="es-ES" sz="1800" dirty="0"/>
          </a:p>
          <a:p>
            <a:pPr marL="0" indent="0" algn="just">
              <a:buNone/>
            </a:pPr>
            <a:r>
              <a:rPr lang="es-ES" sz="1800" b="1" dirty="0"/>
              <a:t>Fiesta canónica: </a:t>
            </a:r>
            <a:r>
              <a:rPr lang="es-ES" sz="1800" dirty="0" smtClean="0"/>
              <a:t>12 de agosto.</a:t>
            </a:r>
            <a:endParaRPr lang="es-ES" sz="1800" dirty="0"/>
          </a:p>
          <a:p>
            <a:pPr marL="0" indent="0" algn="just">
              <a:buNone/>
            </a:pPr>
            <a:r>
              <a:rPr lang="es-ES" sz="1800" b="1" dirty="0"/>
              <a:t>Fuentes: </a:t>
            </a:r>
            <a:r>
              <a:rPr lang="es-ES" sz="1800" dirty="0" smtClean="0"/>
              <a:t>es.catholic.net.</a:t>
            </a:r>
            <a:endParaRPr lang="es-ES" sz="1800" dirty="0"/>
          </a:p>
          <a:p>
            <a:pPr marL="0" indent="0">
              <a:buNone/>
            </a:pPr>
            <a:endParaRPr lang="es-ES" sz="1800" dirty="0"/>
          </a:p>
        </p:txBody>
      </p:sp>
      <p:pic>
        <p:nvPicPr>
          <p:cNvPr id="4" name="Picture 3" descr="C:\Users\ANDRES CESPEDES RUIZ\Desktop\Saldana_Mayora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1876425"/>
            <a:ext cx="1047750" cy="1552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631418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1365</TotalTime>
  <Words>172</Words>
  <Application>Microsoft Office PowerPoint</Application>
  <PresentationFormat>Presentación en pantalla (4:3)</PresentationFormat>
  <Paragraphs>33</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Tema de Office</vt:lpstr>
      <vt:lpstr>Estefanía Saldaña Mayoral</vt:lpstr>
      <vt:lpstr>Estefanía Saldaña Mayoral</vt:lpstr>
      <vt:lpstr>Estefanía Saldaña Mayoral</vt:lpstr>
      <vt:lpstr>Estefanía Saldaña Mayoral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Estefanía Saldaña Mayoral</dc:title>
  <dc:creator>ANDRES CESPEDES RUIZ</dc:creator>
  <cp:lastModifiedBy>ANDRES CESPEDES RUIZ</cp:lastModifiedBy>
  <cp:revision>7</cp:revision>
  <dcterms:created xsi:type="dcterms:W3CDTF">2022-02-14T20:41:32Z</dcterms:created>
  <dcterms:modified xsi:type="dcterms:W3CDTF">2022-02-15T20:09:39Z</dcterms:modified>
</cp:coreProperties>
</file>