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509898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1063303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196932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4130234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252891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3533503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1037151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3494812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3135563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1984631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10BB339-1745-467C-88D0-3BB3F7580D78}" type="datetimeFigureOut">
              <a:rPr lang="es-ES" smtClean="0"/>
              <a:t>16/02/2022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AFAB593-ED39-4A25-8917-A0359DED6BA7}" type="slidenum">
              <a:rPr lang="es-ES" smtClean="0"/>
              <a:t>‹Nº›</a:t>
            </a:fld>
            <a:endParaRPr lang="es-ES"/>
          </a:p>
        </p:txBody>
      </p:sp>
    </p:spTree>
    <p:extLst>
      <p:ext uri="{BB962C8B-B14F-4D97-AF65-F5344CB8AC3E}">
        <p14:creationId xmlns:p14="http://schemas.microsoft.com/office/powerpoint/2010/main" val="921515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0BB339-1745-467C-88D0-3BB3F7580D78}" type="datetimeFigureOut">
              <a:rPr lang="es-ES" smtClean="0"/>
              <a:t>16/02/2022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AB593-ED39-4A25-8917-A0359DED6BA7}" type="slidenum">
              <a:rPr lang="es-ES" smtClean="0"/>
              <a:t>‹Nº›</a:t>
            </a:fld>
            <a:endParaRPr lang="es-ES"/>
          </a:p>
        </p:txBody>
      </p:sp>
    </p:spTree>
    <p:extLst>
      <p:ext uri="{BB962C8B-B14F-4D97-AF65-F5344CB8AC3E}">
        <p14:creationId xmlns:p14="http://schemas.microsoft.com/office/powerpoint/2010/main" val="3594600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H. Luis Moreno Aliende</a:t>
            </a:r>
            <a:endParaRPr lang="es-ES" sz="3200" b="1" dirty="0"/>
          </a:p>
        </p:txBody>
      </p:sp>
      <p:sp>
        <p:nvSpPr>
          <p:cNvPr id="3" name="2 Marcador de contenido"/>
          <p:cNvSpPr>
            <a:spLocks noGrp="1"/>
          </p:cNvSpPr>
          <p:nvPr>
            <p:ph idx="1"/>
          </p:nvPr>
        </p:nvSpPr>
        <p:spPr/>
        <p:txBody>
          <a:bodyPr>
            <a:normAutofit fontScale="92500" lnSpcReduction="20000"/>
          </a:bodyPr>
          <a:lstStyle/>
          <a:p>
            <a:pPr marL="0" indent="0" algn="just">
              <a:buNone/>
            </a:pPr>
            <a:r>
              <a:rPr lang="es-ES" sz="1900" b="1" dirty="0" smtClean="0"/>
              <a:t>Nombre civil: </a:t>
            </a:r>
            <a:r>
              <a:rPr lang="es-ES" sz="1900" dirty="0" smtClean="0"/>
              <a:t>Luis .</a:t>
            </a:r>
          </a:p>
          <a:p>
            <a:pPr marL="0" indent="0" algn="just">
              <a:buNone/>
            </a:pPr>
            <a:r>
              <a:rPr lang="es-ES" sz="1900" b="1" dirty="0" smtClean="0"/>
              <a:t>Fecha de nacimiento: </a:t>
            </a:r>
            <a:r>
              <a:rPr lang="es-ES" sz="1900" dirty="0"/>
              <a:t> 24 de junio </a:t>
            </a:r>
            <a:r>
              <a:rPr lang="es-ES" sz="1900" dirty="0" smtClean="0"/>
              <a:t>1911.</a:t>
            </a:r>
            <a:endParaRPr lang="es-ES" sz="1900" b="1" dirty="0" smtClean="0"/>
          </a:p>
          <a:p>
            <a:pPr marL="0" indent="0" algn="just">
              <a:buNone/>
            </a:pPr>
            <a:r>
              <a:rPr lang="es-ES" sz="1900" b="1" dirty="0" smtClean="0"/>
              <a:t>Lugar de nacimiento: </a:t>
            </a:r>
            <a:r>
              <a:rPr lang="es-ES" sz="1900" dirty="0"/>
              <a:t>Quintanilla San </a:t>
            </a:r>
            <a:r>
              <a:rPr lang="es-ES" sz="1900" dirty="0" smtClean="0"/>
              <a:t>García (Burgos).</a:t>
            </a:r>
            <a:endParaRPr lang="es-ES" sz="1900" b="1" dirty="0" smtClean="0"/>
          </a:p>
          <a:p>
            <a:pPr marL="0" indent="0" algn="just">
              <a:buNone/>
            </a:pPr>
            <a:r>
              <a:rPr lang="es-ES" sz="1900" b="1" dirty="0" smtClean="0"/>
              <a:t>Sexo: </a:t>
            </a:r>
            <a:r>
              <a:rPr lang="es-ES" sz="1900" dirty="0" smtClean="0"/>
              <a:t>Varón.</a:t>
            </a:r>
          </a:p>
          <a:p>
            <a:pPr marL="0" indent="0" algn="just">
              <a:buNone/>
            </a:pPr>
            <a:r>
              <a:rPr lang="es-ES" sz="1900" b="1" dirty="0" smtClean="0"/>
              <a:t>Fecha de martirio: </a:t>
            </a:r>
            <a:r>
              <a:rPr lang="es-ES" sz="1900" dirty="0"/>
              <a:t>26/08/1936</a:t>
            </a:r>
            <a:endParaRPr lang="es-ES" sz="1900" b="1" dirty="0" smtClean="0"/>
          </a:p>
          <a:p>
            <a:pPr marL="0" indent="0" algn="just">
              <a:buNone/>
            </a:pPr>
            <a:r>
              <a:rPr lang="es-ES" sz="1900" b="1" dirty="0" smtClean="0"/>
              <a:t>Lugar del asesinato: </a:t>
            </a:r>
            <a:r>
              <a:rPr lang="es-ES" sz="1900" dirty="0" smtClean="0"/>
              <a:t>Madrid. (Los Madrazo).</a:t>
            </a:r>
          </a:p>
          <a:p>
            <a:pPr marL="0" indent="0" algn="just">
              <a:buNone/>
            </a:pPr>
            <a:r>
              <a:rPr lang="es-ES" sz="1900" b="1" dirty="0" smtClean="0"/>
              <a:t>Orden: </a:t>
            </a:r>
            <a:r>
              <a:rPr lang="es-ES" sz="1900" dirty="0" smtClean="0"/>
              <a:t>Maristas.</a:t>
            </a:r>
          </a:p>
          <a:p>
            <a:pPr marL="0" indent="0" algn="just" fontAlgn="base">
              <a:buNone/>
            </a:pPr>
            <a:r>
              <a:rPr lang="es-ES" sz="1900" b="1" dirty="0" smtClean="0"/>
              <a:t>Datos biográficos resumidos:</a:t>
            </a:r>
            <a:r>
              <a:rPr lang="es-ES" sz="1900" b="1" dirty="0"/>
              <a:t> </a:t>
            </a:r>
            <a:r>
              <a:rPr lang="es-ES" sz="1900" dirty="0" smtClean="0"/>
              <a:t>Luis</a:t>
            </a:r>
            <a:r>
              <a:rPr lang="es-ES" sz="1900" b="1" dirty="0" smtClean="0"/>
              <a:t>  </a:t>
            </a:r>
            <a:r>
              <a:rPr lang="es-ES" sz="1900" dirty="0" smtClean="0"/>
              <a:t>vino a este mundo en Quintanilla San García, provincia y diócesis de Burgos, el 24 de junio 1911. Fueron sus padres Máximo y Asunción, en cuyo cristiano hogar </a:t>
            </a:r>
            <a:r>
              <a:rPr lang="es-ES" sz="1900" b="1" dirty="0" smtClean="0"/>
              <a:t> </a:t>
            </a:r>
            <a:r>
              <a:rPr lang="es-ES" sz="1900" dirty="0" smtClean="0"/>
              <a:t>nacieron ocho hijos. Ellos trataron de educarlos en la fe y en las buenas costumbres. Debieron  hacerlo bien, porque dos fueron llamados por Dios a la vida religiosa: Ismael, fue padre jesuita, y Luís, hermano marista. En la iglesia parroquial de su pueblo, Luís recibidas las aguas del bautismo, al día siguiente de su nacimiento, según la costumbre tradicional de la época recibió como patronos a san Juan Bautista y a San Guillermo. abad.</a:t>
            </a:r>
          </a:p>
          <a:p>
            <a:pPr marL="0" indent="0" fontAlgn="base">
              <a:buNone/>
            </a:pPr>
            <a:endParaRPr lang="es-ES" sz="1800" dirty="0"/>
          </a:p>
          <a:p>
            <a:pPr marL="0" indent="0" algn="just" fontAlgn="base">
              <a:buNone/>
            </a:pPr>
            <a:r>
              <a:rPr lang="es-ES" sz="1800" b="1" dirty="0"/>
              <a:t>  </a:t>
            </a:r>
            <a:endParaRPr lang="es-ES" sz="1800" dirty="0"/>
          </a:p>
        </p:txBody>
      </p:sp>
      <p:pic>
        <p:nvPicPr>
          <p:cNvPr id="1026" name="Picture 2" descr="C:\Users\ANDRES CESPEDES RUIZ\Desktop\MorenoAliende_Lu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0994" y="1844824"/>
            <a:ext cx="89535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9995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H. Luis Moreno Aliende</a:t>
            </a:r>
            <a:endParaRPr lang="es-ES" sz="3200" dirty="0"/>
          </a:p>
        </p:txBody>
      </p:sp>
      <p:sp>
        <p:nvSpPr>
          <p:cNvPr id="3" name="2 Marcador de contenido"/>
          <p:cNvSpPr>
            <a:spLocks noGrp="1"/>
          </p:cNvSpPr>
          <p:nvPr>
            <p:ph idx="1"/>
          </p:nvPr>
        </p:nvSpPr>
        <p:spPr/>
        <p:txBody>
          <a:bodyPr>
            <a:normAutofit/>
          </a:bodyPr>
          <a:lstStyle/>
          <a:p>
            <a:pPr marL="0" indent="0" algn="just" fontAlgn="base">
              <a:buNone/>
            </a:pPr>
            <a:r>
              <a:rPr lang="es-ES" sz="1800" b="1" dirty="0" smtClean="0"/>
              <a:t>Biografía extendida:  </a:t>
            </a:r>
            <a:r>
              <a:rPr lang="es-ES" sz="1800" dirty="0"/>
              <a:t>Su pueblo natal en donde permanece hasta los </a:t>
            </a:r>
            <a:endParaRPr lang="es-ES" sz="1800" dirty="0" smtClean="0"/>
          </a:p>
          <a:p>
            <a:pPr marL="0" indent="0" algn="just" fontAlgn="base">
              <a:buNone/>
            </a:pPr>
            <a:r>
              <a:rPr lang="es-ES" sz="1800" dirty="0" smtClean="0"/>
              <a:t>doce </a:t>
            </a:r>
            <a:r>
              <a:rPr lang="es-ES" sz="1800" dirty="0"/>
              <a:t>años</a:t>
            </a:r>
          </a:p>
          <a:p>
            <a:pPr marL="0" indent="0" algn="just" fontAlgn="base">
              <a:buNone/>
            </a:pPr>
            <a:r>
              <a:rPr lang="es-ES" sz="1800" dirty="0"/>
              <a:t>En aquella época, Quintanilla, del partido judicial de Briviesca, </a:t>
            </a:r>
            <a:r>
              <a:rPr lang="es-ES" sz="1800" dirty="0" smtClean="0"/>
              <a:t>contaba</a:t>
            </a:r>
          </a:p>
          <a:p>
            <a:pPr marL="0" indent="0" algn="just" fontAlgn="base">
              <a:buNone/>
            </a:pPr>
            <a:r>
              <a:rPr lang="es-ES" sz="1800" dirty="0" smtClean="0"/>
              <a:t> </a:t>
            </a:r>
            <a:r>
              <a:rPr lang="es-ES" sz="1800" dirty="0"/>
              <a:t>con seiscientos diez habitantes. Sus vecinos cultivaban cereales </a:t>
            </a:r>
            <a:r>
              <a:rPr lang="es-ES" sz="1800" dirty="0" smtClean="0"/>
              <a:t>y</a:t>
            </a:r>
          </a:p>
          <a:p>
            <a:pPr marL="0" indent="0" algn="just" fontAlgn="base">
              <a:buNone/>
            </a:pPr>
            <a:r>
              <a:rPr lang="es-ES" sz="1800" dirty="0" smtClean="0"/>
              <a:t> </a:t>
            </a:r>
            <a:r>
              <a:rPr lang="es-ES" sz="1800" dirty="0"/>
              <a:t>legumbres y, para complementar las economías familiares, criaban </a:t>
            </a:r>
            <a:endParaRPr lang="es-ES" sz="1800" dirty="0" smtClean="0"/>
          </a:p>
          <a:p>
            <a:pPr marL="0" indent="0" algn="just" fontAlgn="base">
              <a:buNone/>
            </a:pPr>
            <a:r>
              <a:rPr lang="es-ES" sz="1800" dirty="0" smtClean="0"/>
              <a:t>algo </a:t>
            </a:r>
            <a:r>
              <a:rPr lang="es-ES" sz="1800" dirty="0"/>
              <a:t>de ganado. En esta villa permaneció Luis hasta cumplir los </a:t>
            </a:r>
            <a:r>
              <a:rPr lang="es-ES" sz="1800" dirty="0" smtClean="0"/>
              <a:t>doce</a:t>
            </a:r>
          </a:p>
          <a:p>
            <a:pPr marL="0" indent="0" algn="just" fontAlgn="base">
              <a:buNone/>
            </a:pPr>
            <a:r>
              <a:rPr lang="es-ES" sz="1800" dirty="0" smtClean="0"/>
              <a:t> </a:t>
            </a:r>
            <a:r>
              <a:rPr lang="es-ES" sz="1800" dirty="0"/>
              <a:t>años, edad a la que la que se encaminó a la vida religiosa.</a:t>
            </a:r>
          </a:p>
          <a:p>
            <a:pPr marL="0" indent="0" algn="just" fontAlgn="base">
              <a:buNone/>
            </a:pPr>
            <a:r>
              <a:rPr lang="es-ES" sz="1800" dirty="0"/>
              <a:t> </a:t>
            </a:r>
            <a:r>
              <a:rPr lang="es-ES" sz="1800" b="1" dirty="0" smtClean="0"/>
              <a:t>Luís </a:t>
            </a:r>
            <a:r>
              <a:rPr lang="es-ES" sz="1800" b="1" dirty="0"/>
              <a:t>en el seminario y su profesión en el Instituto marista</a:t>
            </a:r>
            <a:endParaRPr lang="es-ES" sz="1800" dirty="0"/>
          </a:p>
          <a:p>
            <a:pPr marL="0" indent="0" algn="just" fontAlgn="base">
              <a:buNone/>
            </a:pPr>
            <a:r>
              <a:rPr lang="es-ES" sz="1800" dirty="0"/>
              <a:t>Así, pues, el 30 de septiembre de 1922, ingresa en el seminario marista de Arceniega (Álava); de </a:t>
            </a:r>
            <a:r>
              <a:rPr lang="es-ES" sz="1800" dirty="0" smtClean="0"/>
              <a:t>allí </a:t>
            </a:r>
            <a:r>
              <a:rPr lang="es-ES" sz="1800" dirty="0"/>
              <a:t>marcha al noviciado de las Avellanas (Lleida), el 17 de septiembre de 1926. El 8 de septiembre de 1927 viste el hábito marista y recibe el nombre de H. Luís Alfonso. Al año siguiente, también el día 8 de septiembre, emite sus primeros votos temporales.</a:t>
            </a:r>
          </a:p>
          <a:p>
            <a:pPr marL="0" indent="0">
              <a:buNone/>
            </a:pPr>
            <a:endParaRPr lang="es-ES" sz="1800" b="1" dirty="0"/>
          </a:p>
        </p:txBody>
      </p:sp>
      <p:pic>
        <p:nvPicPr>
          <p:cNvPr id="4" name="Picture 2" descr="C:\Users\ANDRES CESPEDES RUIZ\Desktop\MorenoAliende_Lu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0994" y="1844824"/>
            <a:ext cx="89535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6609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H. Luis Moreno Aliende</a:t>
            </a:r>
            <a:endParaRPr lang="es-ES" sz="3200" dirty="0"/>
          </a:p>
        </p:txBody>
      </p:sp>
      <p:sp>
        <p:nvSpPr>
          <p:cNvPr id="3" name="2 Marcador de contenido"/>
          <p:cNvSpPr>
            <a:spLocks noGrp="1"/>
          </p:cNvSpPr>
          <p:nvPr>
            <p:ph idx="1"/>
          </p:nvPr>
        </p:nvSpPr>
        <p:spPr/>
        <p:txBody>
          <a:bodyPr>
            <a:normAutofit lnSpcReduction="10000"/>
          </a:bodyPr>
          <a:lstStyle/>
          <a:p>
            <a:pPr marL="0" indent="0" algn="just" fontAlgn="base">
              <a:buNone/>
            </a:pPr>
            <a:r>
              <a:rPr lang="es-ES" sz="1800" b="1" dirty="0"/>
              <a:t>Formación e itinerario docente del Siervo de Dios, H. Luís Alfonso</a:t>
            </a:r>
            <a:endParaRPr lang="es-ES" sz="1800" dirty="0"/>
          </a:p>
          <a:p>
            <a:pPr marL="0" indent="0" algn="just" fontAlgn="base">
              <a:buNone/>
            </a:pPr>
            <a:r>
              <a:rPr lang="es-ES" sz="1800" dirty="0"/>
              <a:t>He aquí los destinos del H. Luís Alfonso: desde septiembre de 1928 </a:t>
            </a:r>
            <a:endParaRPr lang="es-ES" sz="1800" dirty="0" smtClean="0"/>
          </a:p>
          <a:p>
            <a:pPr marL="0" indent="0" algn="just" fontAlgn="base">
              <a:buNone/>
            </a:pPr>
            <a:r>
              <a:rPr lang="es-ES" sz="1800" dirty="0" smtClean="0"/>
              <a:t>hasta </a:t>
            </a:r>
            <a:r>
              <a:rPr lang="es-ES" sz="1800" dirty="0"/>
              <a:t>agosto de 1929, sigue en las Avellanas estudios pedagógicos</a:t>
            </a:r>
            <a:r>
              <a:rPr lang="es-ES" sz="1800" dirty="0" smtClean="0"/>
              <a:t>;</a:t>
            </a:r>
          </a:p>
          <a:p>
            <a:pPr marL="0" indent="0" algn="just" fontAlgn="base">
              <a:buNone/>
            </a:pPr>
            <a:r>
              <a:rPr lang="es-ES" sz="1800" dirty="0" smtClean="0"/>
              <a:t> </a:t>
            </a:r>
            <a:r>
              <a:rPr lang="es-ES" sz="1800" dirty="0"/>
              <a:t>en ese mes, es destinado al colegio marista de Calatayud; en marzo </a:t>
            </a:r>
            <a:endParaRPr lang="es-ES" sz="1800" dirty="0" smtClean="0"/>
          </a:p>
          <a:p>
            <a:pPr marL="0" indent="0" algn="just" fontAlgn="base">
              <a:buNone/>
            </a:pPr>
            <a:r>
              <a:rPr lang="es-ES" sz="1800" dirty="0" smtClean="0"/>
              <a:t>de </a:t>
            </a:r>
            <a:r>
              <a:rPr lang="es-ES" sz="1800" dirty="0"/>
              <a:t>1932, marcha a Madrid, al colegio de la calle Cisne; en </a:t>
            </a:r>
            <a:r>
              <a:rPr lang="es-ES" sz="1800" dirty="0" smtClean="0"/>
              <a:t>septiembre</a:t>
            </a:r>
          </a:p>
          <a:p>
            <a:pPr marL="0" indent="0" algn="just" fontAlgn="base">
              <a:buNone/>
            </a:pPr>
            <a:r>
              <a:rPr lang="es-ES" sz="1800" dirty="0" smtClean="0"/>
              <a:t> </a:t>
            </a:r>
            <a:r>
              <a:rPr lang="es-ES" sz="1800" dirty="0"/>
              <a:t>de 1935, se traslada al colegio de la calle Los Madrazo, también en Madrid. En esta ciudad fue detenido y en ella entregó su vida por Dios mediante el martirio.</a:t>
            </a:r>
          </a:p>
          <a:p>
            <a:pPr marL="0" indent="0" algn="just" fontAlgn="base">
              <a:buNone/>
            </a:pPr>
            <a:r>
              <a:rPr lang="es-ES" sz="1800" dirty="0"/>
              <a:t> </a:t>
            </a:r>
            <a:r>
              <a:rPr lang="es-ES" sz="1800" b="1" dirty="0" smtClean="0"/>
              <a:t>Su </a:t>
            </a:r>
            <a:r>
              <a:rPr lang="es-ES" sz="1800" b="1" dirty="0"/>
              <a:t>perfil religioso y rectitud.</a:t>
            </a:r>
            <a:endParaRPr lang="es-ES" sz="1800" dirty="0"/>
          </a:p>
          <a:p>
            <a:pPr marL="0" indent="0" algn="just" fontAlgn="base">
              <a:buNone/>
            </a:pPr>
            <a:r>
              <a:rPr lang="es-ES" sz="1800" dirty="0"/>
              <a:t>En opinión del H. Sérvulo, su director, era un religioso cabal, piadoso, serio y muy buen profesor; prometía ser uno de los futuros valores de la provincia marista de España, por sus cualidades de excelente educador y de religioso observante. No ocultaba su temor a ser detenido, sobre todo porque él no era capaz de disimular aparentando lo que no era. Como siempre fue muy estudioso, los días en los que había mayor tensión en las calles madrileñas, en vez de deambular por ellas, acudía a la Biblioteca Nacional a leer y a preparar sus exámenes, evitando así el grave peligro de ser detenido.</a:t>
            </a:r>
          </a:p>
          <a:p>
            <a:endParaRPr lang="es-ES" sz="1800" dirty="0"/>
          </a:p>
        </p:txBody>
      </p:sp>
      <p:pic>
        <p:nvPicPr>
          <p:cNvPr id="4" name="Picture 2" descr="C:\Users\ANDRES CESPEDES RUIZ\Desktop\MorenoAliende_Lu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0994" y="1844824"/>
            <a:ext cx="89535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49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H. Luis Moreno Aliende</a:t>
            </a:r>
            <a:endParaRPr lang="es-ES" sz="3200" dirty="0"/>
          </a:p>
        </p:txBody>
      </p:sp>
      <p:sp>
        <p:nvSpPr>
          <p:cNvPr id="3" name="2 Marcador de contenido"/>
          <p:cNvSpPr>
            <a:spLocks noGrp="1"/>
          </p:cNvSpPr>
          <p:nvPr>
            <p:ph idx="1"/>
          </p:nvPr>
        </p:nvSpPr>
        <p:spPr/>
        <p:txBody>
          <a:bodyPr>
            <a:noAutofit/>
          </a:bodyPr>
          <a:lstStyle/>
          <a:p>
            <a:pPr marL="0" indent="0" algn="just" fontAlgn="base">
              <a:buNone/>
            </a:pPr>
            <a:r>
              <a:rPr lang="es-ES" sz="1800" dirty="0"/>
              <a:t>A pesar de su juventud, sabía ser consecuente con sus ideas. </a:t>
            </a:r>
            <a:r>
              <a:rPr lang="es-ES" sz="1800" dirty="0" smtClean="0"/>
              <a:t>Ahí</a:t>
            </a:r>
          </a:p>
          <a:p>
            <a:pPr marL="0" indent="0" algn="just" fontAlgn="base">
              <a:buNone/>
            </a:pPr>
            <a:r>
              <a:rPr lang="es-ES" sz="1800" dirty="0" smtClean="0"/>
              <a:t> </a:t>
            </a:r>
            <a:r>
              <a:rPr lang="es-ES" sz="1800" dirty="0"/>
              <a:t>va un botón de muestra: para su mayor seguridad, una prima </a:t>
            </a:r>
            <a:endParaRPr lang="es-ES" sz="1800" dirty="0" smtClean="0"/>
          </a:p>
          <a:p>
            <a:pPr marL="0" indent="0" algn="just" fontAlgn="base">
              <a:buNone/>
            </a:pPr>
            <a:r>
              <a:rPr lang="es-ES" sz="1800" dirty="0" smtClean="0"/>
              <a:t>suya </a:t>
            </a:r>
            <a:r>
              <a:rPr lang="es-ES" sz="1800" dirty="0"/>
              <a:t>le buscó una pensión que regentaba una señora casada </a:t>
            </a:r>
            <a:endParaRPr lang="es-ES" sz="1800" dirty="0" smtClean="0"/>
          </a:p>
          <a:p>
            <a:pPr marL="0" indent="0" algn="just" fontAlgn="base">
              <a:buNone/>
            </a:pPr>
            <a:r>
              <a:rPr lang="es-ES" sz="1800" dirty="0" smtClean="0"/>
              <a:t>con </a:t>
            </a:r>
            <a:r>
              <a:rPr lang="es-ES" sz="1800" dirty="0"/>
              <a:t>un comunista; cuando fue a visitarla, él le dijo que no podía </a:t>
            </a:r>
            <a:endParaRPr lang="es-ES" sz="1800" dirty="0" smtClean="0"/>
          </a:p>
          <a:p>
            <a:pPr marL="0" indent="0" algn="just" fontAlgn="base">
              <a:buNone/>
            </a:pPr>
            <a:r>
              <a:rPr lang="es-ES" sz="1800" dirty="0" smtClean="0"/>
              <a:t>seguir </a:t>
            </a:r>
            <a:r>
              <a:rPr lang="es-ES" sz="1800" dirty="0"/>
              <a:t>en aquella casa, que la señora era muy buena, pero que el </a:t>
            </a:r>
            <a:endParaRPr lang="es-ES" sz="1800" dirty="0" smtClean="0"/>
          </a:p>
          <a:p>
            <a:pPr marL="0" indent="0" algn="just" fontAlgn="base">
              <a:buNone/>
            </a:pPr>
            <a:r>
              <a:rPr lang="es-ES" sz="1800" dirty="0" smtClean="0"/>
              <a:t>marido </a:t>
            </a:r>
            <a:r>
              <a:rPr lang="es-ES" sz="1800" dirty="0"/>
              <a:t>hablaba muy mal de la religión y él no podía soportarlo. A pesar de </a:t>
            </a:r>
            <a:endParaRPr lang="es-ES" sz="1800" dirty="0" smtClean="0"/>
          </a:p>
          <a:p>
            <a:pPr marL="0" indent="0" algn="just" fontAlgn="base">
              <a:buNone/>
            </a:pPr>
            <a:r>
              <a:rPr lang="es-ES" sz="1800" dirty="0" smtClean="0"/>
              <a:t>objetarle </a:t>
            </a:r>
            <a:r>
              <a:rPr lang="es-ES" sz="1800" dirty="0"/>
              <a:t>que los milicianos no visitaban las casas de los comunistas y que </a:t>
            </a:r>
            <a:r>
              <a:rPr lang="es-ES" sz="1800" dirty="0" smtClean="0"/>
              <a:t>en</a:t>
            </a:r>
          </a:p>
          <a:p>
            <a:pPr marL="0" indent="0" algn="just" fontAlgn="base">
              <a:buNone/>
            </a:pPr>
            <a:r>
              <a:rPr lang="es-ES" sz="1800" dirty="0" smtClean="0"/>
              <a:t> </a:t>
            </a:r>
            <a:r>
              <a:rPr lang="es-ES" sz="1800" dirty="0"/>
              <a:t>ella estaría seguro, él insistió en abandonarla y, contra la opinión de su prima, no volvió más a aquella pensión.</a:t>
            </a:r>
          </a:p>
          <a:p>
            <a:pPr marL="0" indent="0" algn="just" fontAlgn="base">
              <a:buNone/>
            </a:pPr>
            <a:r>
              <a:rPr lang="es-ES" sz="1800" dirty="0"/>
              <a:t> </a:t>
            </a:r>
            <a:r>
              <a:rPr lang="es-ES" sz="1800" b="1" dirty="0" smtClean="0"/>
              <a:t>En </a:t>
            </a:r>
            <a:r>
              <a:rPr lang="es-ES" sz="1800" b="1" dirty="0"/>
              <a:t>casa de unos amigos con el H. Celso, detención y martirio</a:t>
            </a:r>
            <a:endParaRPr lang="es-ES" sz="1800" dirty="0"/>
          </a:p>
          <a:p>
            <a:pPr marL="0" indent="0" algn="just" fontAlgn="base">
              <a:buNone/>
            </a:pPr>
            <a:r>
              <a:rPr lang="es-ES" sz="1800" dirty="0"/>
              <a:t>Estuvo escondido en una casa con el H. Celso Primo Pérez, que fue de los últimos que lo vieron con vida.  </a:t>
            </a:r>
          </a:p>
          <a:p>
            <a:endParaRPr lang="es-ES" sz="1800" dirty="0"/>
          </a:p>
        </p:txBody>
      </p:sp>
      <p:pic>
        <p:nvPicPr>
          <p:cNvPr id="4" name="Picture 2" descr="C:\Users\ANDRES CESPEDES RUIZ\Desktop\MorenoAliende_Lu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0994" y="1844824"/>
            <a:ext cx="89535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2325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H. Luis Moreno Aliende</a:t>
            </a:r>
            <a:endParaRPr lang="es-ES" sz="3200" dirty="0"/>
          </a:p>
        </p:txBody>
      </p:sp>
      <p:sp>
        <p:nvSpPr>
          <p:cNvPr id="3" name="2 Marcador de contenido"/>
          <p:cNvSpPr>
            <a:spLocks noGrp="1"/>
          </p:cNvSpPr>
          <p:nvPr>
            <p:ph idx="1"/>
          </p:nvPr>
        </p:nvSpPr>
        <p:spPr/>
        <p:txBody>
          <a:bodyPr>
            <a:normAutofit/>
          </a:bodyPr>
          <a:lstStyle/>
          <a:p>
            <a:pPr marL="0" indent="0" algn="just">
              <a:buNone/>
            </a:pPr>
            <a:r>
              <a:rPr lang="es-ES" sz="1800" dirty="0" smtClean="0"/>
              <a:t>Así narra éste lo que pasó: </a:t>
            </a:r>
            <a:r>
              <a:rPr lang="es-ES" sz="1800" i="1" dirty="0" smtClean="0"/>
              <a:t>"Un buen día, se presentó en la casa,</a:t>
            </a:r>
          </a:p>
          <a:p>
            <a:pPr marL="0" indent="0" algn="just">
              <a:buNone/>
            </a:pPr>
            <a:r>
              <a:rPr lang="es-ES" sz="1800" i="1" dirty="0" smtClean="0"/>
              <a:t> a la hora de la cena, un desconocido que dijo textualmente: </a:t>
            </a:r>
          </a:p>
          <a:p>
            <a:pPr marL="0" indent="0" algn="just">
              <a:buNone/>
            </a:pPr>
            <a:r>
              <a:rPr lang="es-ES" sz="1800" i="1" dirty="0" smtClean="0"/>
              <a:t>Tengo ocasión de hacer una obra buena, ahora o nunca. </a:t>
            </a:r>
          </a:p>
          <a:p>
            <a:pPr marL="0" indent="0" algn="just">
              <a:buNone/>
            </a:pPr>
            <a:r>
              <a:rPr lang="es-ES" sz="1800" i="1" dirty="0" smtClean="0"/>
              <a:t>Márchense, que vienen por ustedes esta noche. y desapareció</a:t>
            </a:r>
          </a:p>
          <a:p>
            <a:pPr marL="0" indent="0" algn="just">
              <a:buNone/>
            </a:pPr>
            <a:r>
              <a:rPr lang="es-ES" sz="1800" i="1" dirty="0" smtClean="0"/>
              <a:t>.Yo, el H. Luís Alfonso y un sacerdote, que estaba con nosotros,</a:t>
            </a:r>
          </a:p>
          <a:p>
            <a:pPr marL="0" indent="0" algn="just">
              <a:buNone/>
            </a:pPr>
            <a:r>
              <a:rPr lang="es-ES" sz="1800" i="1" dirty="0" smtClean="0"/>
              <a:t> iniciamos la huida. Por una hija de la casa, supe después que el H. Luís Alfonso fue detenido aquella noche. Era el 26 de agosto de 1936».</a:t>
            </a:r>
            <a:r>
              <a:rPr lang="es-ES" sz="1800" dirty="0" smtClean="0"/>
              <a:t> Así fue, una patrulla de milicianos se lo llevó, junto con el sacerdote, y ambos fueron martirizados aquella misma noche.</a:t>
            </a:r>
            <a:endParaRPr lang="es-ES" sz="1800" dirty="0"/>
          </a:p>
        </p:txBody>
      </p:sp>
      <p:pic>
        <p:nvPicPr>
          <p:cNvPr id="4" name="Picture 2" descr="C:\Users\ANDRES CESPEDES RUIZ\Desktop\MorenoAliende_Lu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0994" y="1844824"/>
            <a:ext cx="89535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2638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3200" b="1" dirty="0" smtClean="0"/>
              <a:t>H. Luis Moreno Aliende</a:t>
            </a:r>
            <a:endParaRPr lang="es-ES" sz="3200" dirty="0"/>
          </a:p>
        </p:txBody>
      </p:sp>
      <p:sp>
        <p:nvSpPr>
          <p:cNvPr id="3" name="2 Marcador de contenido"/>
          <p:cNvSpPr>
            <a:spLocks noGrp="1"/>
          </p:cNvSpPr>
          <p:nvPr>
            <p:ph idx="1"/>
          </p:nvPr>
        </p:nvSpPr>
        <p:spPr/>
        <p:txBody>
          <a:bodyPr>
            <a:normAutofit/>
          </a:bodyPr>
          <a:lstStyle/>
          <a:p>
            <a:pPr marL="0" indent="0">
              <a:buNone/>
            </a:pPr>
            <a:r>
              <a:rPr lang="es-ES" sz="1800" b="1" dirty="0" smtClean="0"/>
              <a:t>Lugar donde reposan sus restos:  </a:t>
            </a:r>
            <a:r>
              <a:rPr lang="es-ES" sz="1800" dirty="0" smtClean="0"/>
              <a:t>se desconoce dónde fue</a:t>
            </a:r>
          </a:p>
          <a:p>
            <a:pPr marL="0" indent="0">
              <a:buNone/>
            </a:pPr>
            <a:r>
              <a:rPr lang="es-ES" sz="1800" dirty="0" smtClean="0"/>
              <a:t>asesinado  y donde de yace su cuerpo.</a:t>
            </a:r>
          </a:p>
          <a:p>
            <a:pPr marL="0" indent="0" algn="just">
              <a:buNone/>
            </a:pPr>
            <a:r>
              <a:rPr lang="es-ES" sz="1800" b="1" dirty="0" smtClean="0"/>
              <a:t>Fecha de beatificación: </a:t>
            </a:r>
            <a:r>
              <a:rPr lang="es-ES" sz="1800" dirty="0" smtClean="0"/>
              <a:t>13 de octubre de 2013.</a:t>
            </a:r>
            <a:endParaRPr lang="es-ES" sz="1800" b="1" dirty="0" smtClean="0"/>
          </a:p>
          <a:p>
            <a:pPr marL="0" indent="0" algn="just">
              <a:buNone/>
            </a:pPr>
            <a:r>
              <a:rPr lang="es-ES" sz="1800" b="1" dirty="0" smtClean="0"/>
              <a:t>Fecha de canonización: </a:t>
            </a:r>
            <a:r>
              <a:rPr lang="es-ES" sz="1800" dirty="0" smtClean="0"/>
              <a:t>No esta canonizado.</a:t>
            </a:r>
          </a:p>
          <a:p>
            <a:pPr marL="0" indent="0" algn="just">
              <a:buNone/>
            </a:pPr>
            <a:r>
              <a:rPr lang="es-ES" sz="1800" b="1" dirty="0" smtClean="0"/>
              <a:t>Fiesta canónica: </a:t>
            </a:r>
            <a:r>
              <a:rPr lang="es-ES" sz="1800" dirty="0" smtClean="0"/>
              <a:t>No esta canonizado.</a:t>
            </a:r>
          </a:p>
          <a:p>
            <a:pPr marL="0" indent="0" algn="just">
              <a:buNone/>
            </a:pPr>
            <a:r>
              <a:rPr lang="es-ES" sz="1800" b="1" dirty="0" smtClean="0"/>
              <a:t>Fuentes: </a:t>
            </a:r>
            <a:r>
              <a:rPr lang="es-ES" sz="1800" dirty="0" smtClean="0"/>
              <a:t>Instituto de los Hermanos Maristas.</a:t>
            </a:r>
            <a:endParaRPr lang="es-ES" sz="1800" dirty="0"/>
          </a:p>
        </p:txBody>
      </p:sp>
      <p:pic>
        <p:nvPicPr>
          <p:cNvPr id="4" name="Picture 2" descr="C:\Users\ANDRES CESPEDES RUIZ\Desktop\MorenoAliende_Lu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0994" y="1844824"/>
            <a:ext cx="895350"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7429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1047</TotalTime>
  <Words>402</Words>
  <Application>Microsoft Office PowerPoint</Application>
  <PresentationFormat>Presentación en pantalla (4:3)</PresentationFormat>
  <Paragraphs>55</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H. Luis Moreno Aliende</vt:lpstr>
      <vt:lpstr>H. Luis Moreno Aliende</vt:lpstr>
      <vt:lpstr>H. Luis Moreno Aliende</vt:lpstr>
      <vt:lpstr>H. Luis Moreno Aliende</vt:lpstr>
      <vt:lpstr>H. Luis Moreno Aliende</vt:lpstr>
      <vt:lpstr>H. Luis Moreno Aliende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 Luis Moreno Aliende</dc:title>
  <dc:creator>ANDRES CESPEDES RUIZ</dc:creator>
  <cp:lastModifiedBy>ANDRES CESPEDES RUIZ</cp:lastModifiedBy>
  <cp:revision>10</cp:revision>
  <dcterms:created xsi:type="dcterms:W3CDTF">2022-02-14T19:41:09Z</dcterms:created>
  <dcterms:modified xsi:type="dcterms:W3CDTF">2022-02-16T06:31:21Z</dcterms:modified>
</cp:coreProperties>
</file>