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52355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403593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340459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60313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02932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292689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10639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4082603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34603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918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0514A8-682B-4570-8B8E-F4CA23F1C837}" type="datetimeFigureOut">
              <a:rPr lang="es-ES" smtClean="0"/>
              <a:t>12/02/2022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09EEB68-DC31-4968-97D0-4B19F458F5B2}" type="slidenum">
              <a:rPr lang="es-ES" smtClean="0"/>
              <a:t>‹Nº›</a:t>
            </a:fld>
            <a:endParaRPr lang="es-ES"/>
          </a:p>
        </p:txBody>
      </p:sp>
    </p:spTree>
    <p:extLst>
      <p:ext uri="{BB962C8B-B14F-4D97-AF65-F5344CB8AC3E}">
        <p14:creationId xmlns:p14="http://schemas.microsoft.com/office/powerpoint/2010/main" val="187138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514A8-682B-4570-8B8E-F4CA23F1C837}" type="datetimeFigureOut">
              <a:rPr lang="es-ES" smtClean="0"/>
              <a:t>12/02/2022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9EEB68-DC31-4968-97D0-4B19F458F5B2}" type="slidenum">
              <a:rPr lang="es-ES" smtClean="0"/>
              <a:t>‹Nº›</a:t>
            </a:fld>
            <a:endParaRPr lang="es-ES"/>
          </a:p>
        </p:txBody>
      </p:sp>
    </p:spTree>
    <p:extLst>
      <p:ext uri="{BB962C8B-B14F-4D97-AF65-F5344CB8AC3E}">
        <p14:creationId xmlns:p14="http://schemas.microsoft.com/office/powerpoint/2010/main" val="2730513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a:t>José Gomis Martorell</a:t>
            </a:r>
          </a:p>
        </p:txBody>
      </p:sp>
      <p:sp>
        <p:nvSpPr>
          <p:cNvPr id="3" name="2 Marcador de contenido"/>
          <p:cNvSpPr>
            <a:spLocks noGrp="1"/>
          </p:cNvSpPr>
          <p:nvPr>
            <p:ph idx="1"/>
          </p:nvPr>
        </p:nvSpPr>
        <p:spPr/>
        <p:txBody>
          <a:bodyPr>
            <a:normAutofit/>
          </a:bodyPr>
          <a:lstStyle/>
          <a:p>
            <a:pPr marL="0" indent="0">
              <a:buNone/>
            </a:pPr>
            <a:r>
              <a:rPr lang="es-ES" sz="1800" b="1" dirty="0" smtClean="0"/>
              <a:t>Nombre civil: </a:t>
            </a:r>
            <a:r>
              <a:rPr lang="es-ES" sz="1800" dirty="0" smtClean="0"/>
              <a:t>José.</a:t>
            </a:r>
          </a:p>
          <a:p>
            <a:pPr marL="0" indent="0">
              <a:buNone/>
            </a:pPr>
            <a:r>
              <a:rPr lang="es-ES" sz="1800" b="1" dirty="0" smtClean="0"/>
              <a:t>Fecha de nacimiento: </a:t>
            </a:r>
            <a:r>
              <a:rPr lang="es-ES" sz="1800" dirty="0" smtClean="0"/>
              <a:t>17 de diciembre de 1894.</a:t>
            </a:r>
          </a:p>
          <a:p>
            <a:pPr marL="0" indent="0">
              <a:buNone/>
            </a:pPr>
            <a:r>
              <a:rPr lang="es-ES" sz="1800" b="1" dirty="0" smtClean="0"/>
              <a:t>Lugar de nacimiento: </a:t>
            </a:r>
            <a:r>
              <a:rPr lang="es-ES" sz="1800" dirty="0" smtClean="0"/>
              <a:t>Reus (Tarragona).</a:t>
            </a:r>
          </a:p>
          <a:p>
            <a:pPr marL="0" indent="0">
              <a:buNone/>
            </a:pPr>
            <a:r>
              <a:rPr lang="es-ES" sz="1800" b="1" dirty="0" smtClean="0"/>
              <a:t>Sexo: </a:t>
            </a:r>
            <a:r>
              <a:rPr lang="es-ES" sz="1800" dirty="0" smtClean="0"/>
              <a:t>Varón.</a:t>
            </a:r>
          </a:p>
          <a:p>
            <a:pPr marL="0" indent="0">
              <a:buNone/>
            </a:pPr>
            <a:r>
              <a:rPr lang="es-ES" sz="1800" b="1" dirty="0" smtClean="0"/>
              <a:t>Fecha de martirio: </a:t>
            </a:r>
            <a:r>
              <a:rPr lang="es-ES" sz="1800" dirty="0" smtClean="0"/>
              <a:t>5 de mayo de 1937.</a:t>
            </a:r>
          </a:p>
          <a:p>
            <a:pPr marL="0" indent="0">
              <a:buNone/>
            </a:pPr>
            <a:r>
              <a:rPr lang="es-ES" sz="1800" b="1" dirty="0" smtClean="0"/>
              <a:t>Lugar del asesinato: </a:t>
            </a:r>
            <a:r>
              <a:rPr lang="es-ES" sz="1800" dirty="0" smtClean="0"/>
              <a:t>Cheka de San Elías (Barcelona).</a:t>
            </a:r>
          </a:p>
          <a:p>
            <a:pPr marL="0" indent="0">
              <a:buNone/>
            </a:pPr>
            <a:r>
              <a:rPr lang="es-ES" sz="1800" b="1" dirty="0" smtClean="0"/>
              <a:t>Orden: </a:t>
            </a:r>
            <a:r>
              <a:rPr lang="es-ES" sz="1800" dirty="0" smtClean="0"/>
              <a:t>Presbítero.</a:t>
            </a:r>
          </a:p>
          <a:p>
            <a:pPr marL="0" indent="0" algn="just">
              <a:buNone/>
            </a:pPr>
            <a:r>
              <a:rPr lang="es-ES" sz="1800" b="1" dirty="0" smtClean="0"/>
              <a:t>Datos biográficos resumidos: </a:t>
            </a:r>
            <a:r>
              <a:rPr lang="es-ES" sz="1800" dirty="0"/>
              <a:t>Josep Gomis Martorell (1894 - 1937). Nació en Reus (Tarragona). Desde niño deseó ser presbítero. Con este motivo ingresó en el Seminario de Tarragona. Fue ordenado sacerdote en Roma por el cardenal Merry del Val el 10 de marzo de 1918, y el día de San José celebró la primera misa solemne sobre la tumba del beato Pío X. Continuó los estudios en el Colegio Español de Roma, donde se doctoró en Filosofía, Teología y Derecho Canónico. </a:t>
            </a:r>
          </a:p>
        </p:txBody>
      </p:sp>
      <p:pic>
        <p:nvPicPr>
          <p:cNvPr id="1026" name="Picture 2" descr="C:\Users\ANDRES CESPEDES RUIZ\Desktop\José Gomis Martor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1700808"/>
            <a:ext cx="1647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634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José Gomis Martorell</a:t>
            </a:r>
            <a:br>
              <a:rPr lang="es-ES" sz="3200" b="1" dirty="0" smtClean="0"/>
            </a:br>
            <a:endParaRPr lang="es-ES" sz="3200" dirty="0"/>
          </a:p>
        </p:txBody>
      </p:sp>
      <p:sp>
        <p:nvSpPr>
          <p:cNvPr id="6" name="5 Marcador de contenido"/>
          <p:cNvSpPr>
            <a:spLocks noGrp="1"/>
          </p:cNvSpPr>
          <p:nvPr>
            <p:ph idx="1"/>
          </p:nvPr>
        </p:nvSpPr>
        <p:spPr/>
        <p:txBody>
          <a:bodyPr>
            <a:noAutofit/>
          </a:bodyPr>
          <a:lstStyle/>
          <a:p>
            <a:pPr marL="0" indent="0" algn="just">
              <a:buNone/>
            </a:pPr>
            <a:r>
              <a:rPr lang="es-ES" sz="1800" b="1" dirty="0" smtClean="0"/>
              <a:t>Biografía extendida: </a:t>
            </a:r>
            <a:r>
              <a:rPr lang="es-ES" sz="1800" dirty="0"/>
              <a:t>Ejerció el ministerio en la Parroquia de </a:t>
            </a:r>
            <a:endParaRPr lang="es-ES" sz="1800" dirty="0" smtClean="0"/>
          </a:p>
          <a:p>
            <a:pPr marL="0" indent="0" algn="just">
              <a:buNone/>
            </a:pPr>
            <a:r>
              <a:rPr lang="es-ES" sz="1800" dirty="0" smtClean="0"/>
              <a:t>San </a:t>
            </a:r>
            <a:r>
              <a:rPr lang="es-ES" sz="1800" dirty="0"/>
              <a:t>Pedro </a:t>
            </a:r>
            <a:r>
              <a:rPr lang="es-ES" sz="1800" dirty="0" smtClean="0"/>
              <a:t>de Reus, en Blancafort, en Falset, y también fue director </a:t>
            </a:r>
          </a:p>
          <a:p>
            <a:pPr marL="0" indent="0" algn="just">
              <a:buNone/>
            </a:pPr>
            <a:r>
              <a:rPr lang="es-ES" sz="1800" dirty="0" smtClean="0"/>
              <a:t>espiritual </a:t>
            </a:r>
            <a:r>
              <a:rPr lang="es-ES" sz="1800" dirty="0"/>
              <a:t>del Seminario de Astorga. Al leer los relatos de la </a:t>
            </a:r>
            <a:endParaRPr lang="es-ES" sz="1800" dirty="0" smtClean="0"/>
          </a:p>
          <a:p>
            <a:pPr marL="0" indent="0" algn="just">
              <a:buNone/>
            </a:pPr>
            <a:r>
              <a:rPr lang="es-ES" sz="1800" dirty="0" smtClean="0"/>
              <a:t>persecución </a:t>
            </a:r>
            <a:r>
              <a:rPr lang="es-ES" sz="1800" dirty="0"/>
              <a:t>religiosa en México, manifestaba el deseo de </a:t>
            </a:r>
            <a:endParaRPr lang="es-ES" sz="1800" dirty="0" smtClean="0"/>
          </a:p>
          <a:p>
            <a:pPr marL="0" indent="0" algn="just">
              <a:buNone/>
            </a:pPr>
            <a:r>
              <a:rPr lang="es-ES" sz="1800" dirty="0" smtClean="0"/>
              <a:t>derramar </a:t>
            </a:r>
            <a:r>
              <a:rPr lang="es-ES" sz="1800" dirty="0"/>
              <a:t>la sangre por Cristo. Pasaba muchas horas en el </a:t>
            </a:r>
            <a:endParaRPr lang="es-ES" sz="1800" dirty="0" smtClean="0"/>
          </a:p>
          <a:p>
            <a:pPr marL="0" indent="0" algn="just">
              <a:buNone/>
            </a:pPr>
            <a:r>
              <a:rPr lang="es-ES" sz="1800" dirty="0" smtClean="0"/>
              <a:t>confesionario </a:t>
            </a:r>
            <a:r>
              <a:rPr lang="es-ES" sz="1800" dirty="0"/>
              <a:t>y con frecuencia se le encontraba arrodillado y </a:t>
            </a:r>
            <a:r>
              <a:rPr lang="es-ES" sz="1800" dirty="0" smtClean="0"/>
              <a:t>con </a:t>
            </a:r>
          </a:p>
          <a:p>
            <a:pPr marL="0" indent="0" algn="just">
              <a:buNone/>
            </a:pPr>
            <a:r>
              <a:rPr lang="es-ES" sz="1800" dirty="0" smtClean="0"/>
              <a:t>los </a:t>
            </a:r>
            <a:r>
              <a:rPr lang="es-ES" sz="1800" dirty="0"/>
              <a:t>brazos en cruz. Era muy caritativo y a menudo hacía </a:t>
            </a:r>
            <a:endParaRPr lang="es-ES" sz="1800" dirty="0" smtClean="0"/>
          </a:p>
          <a:p>
            <a:pPr marL="0" indent="0" algn="just">
              <a:buNone/>
            </a:pPr>
            <a:r>
              <a:rPr lang="es-ES" sz="1800" dirty="0" smtClean="0"/>
              <a:t>sentar </a:t>
            </a:r>
            <a:r>
              <a:rPr lang="es-ES" sz="1800" dirty="0"/>
              <a:t>a su mesa algún pobre. Su celo apostólico hacía que </a:t>
            </a:r>
            <a:endParaRPr lang="es-ES" sz="1800" dirty="0" smtClean="0"/>
          </a:p>
          <a:p>
            <a:pPr marL="0" indent="0" algn="just">
              <a:buNone/>
            </a:pPr>
            <a:r>
              <a:rPr lang="es-ES" sz="1800" dirty="0" smtClean="0"/>
              <a:t>cada </a:t>
            </a:r>
            <a:r>
              <a:rPr lang="es-ES" sz="1800" dirty="0"/>
              <a:t>semana recorriera cinco o seis colegios de Reus explicando </a:t>
            </a:r>
            <a:endParaRPr lang="es-ES" sz="1800" dirty="0" smtClean="0"/>
          </a:p>
          <a:p>
            <a:pPr marL="0" indent="0" algn="just">
              <a:buNone/>
            </a:pPr>
            <a:r>
              <a:rPr lang="es-ES" sz="1800" dirty="0" smtClean="0"/>
              <a:t>el </a:t>
            </a:r>
            <a:r>
              <a:rPr lang="es-ES" sz="1800" dirty="0"/>
              <a:t>Evangelio con diapositivas</a:t>
            </a:r>
            <a:r>
              <a:rPr lang="es-ES" sz="1800" dirty="0" smtClean="0"/>
              <a:t>.</a:t>
            </a:r>
            <a:r>
              <a:rPr lang="es-ES" sz="1800" dirty="0" smtClean="0"/>
              <a:t> Cuando estalló la guerra del 36, era párroco de San Pedro de Reús. Un día le preguntó a su sobrinito Pedro: «Pedro, ¿te gustará ser mártir de Cristo?» El niño contestó: «Hombre, eso que te tengan de matar...» Ms. Gomis replicó:« ¡Pues a mí sí que me gustaría!» Y añadió: «¡Oh si Dios me hubiera escogido para serlo!»</a:t>
            </a:r>
            <a:endParaRPr lang="es-ES" sz="1800" dirty="0"/>
          </a:p>
          <a:p>
            <a:pPr marL="0" indent="0" algn="just">
              <a:buNone/>
            </a:pPr>
            <a:endParaRPr lang="es-ES" sz="1800" b="1" dirty="0"/>
          </a:p>
        </p:txBody>
      </p:sp>
      <p:pic>
        <p:nvPicPr>
          <p:cNvPr id="7" name="Picture 2" descr="C:\Users\ANDRES CESPEDES RUIZ\Desktop\José Gomis Martor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1681" y="1691680"/>
            <a:ext cx="1647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994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José Gomis Martorell</a:t>
            </a:r>
            <a:br>
              <a:rPr lang="es-ES" sz="3200" b="1" dirty="0" smtClean="0"/>
            </a:br>
            <a:endParaRPr lang="es-ES" sz="3200"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sz="1900" dirty="0" smtClean="0"/>
              <a:t>Cuando le dijeron que la cosa se ponía muy mal, dijo: «Si es </a:t>
            </a:r>
          </a:p>
          <a:p>
            <a:pPr marL="0" indent="0" algn="just">
              <a:buNone/>
            </a:pPr>
            <a:r>
              <a:rPr lang="es-ES" sz="1900" dirty="0" smtClean="0"/>
              <a:t>así nos pondremos plenamente en manos de Dios.» </a:t>
            </a:r>
          </a:p>
          <a:p>
            <a:pPr marL="0" indent="0" algn="just">
              <a:buNone/>
            </a:pPr>
            <a:r>
              <a:rPr lang="es-ES" sz="1900" dirty="0" smtClean="0"/>
              <a:t>Cuando estalló la guerra del 36, era párroco de </a:t>
            </a:r>
          </a:p>
          <a:p>
            <a:pPr marL="0" indent="0" algn="just">
              <a:buNone/>
            </a:pPr>
            <a:r>
              <a:rPr lang="es-ES" sz="1900" dirty="0" smtClean="0"/>
              <a:t>San Pedro de Reús. </a:t>
            </a:r>
          </a:p>
          <a:p>
            <a:pPr marL="0" indent="0" algn="just">
              <a:buNone/>
            </a:pPr>
            <a:r>
              <a:rPr lang="es-ES" sz="1900" dirty="0" smtClean="0"/>
              <a:t>Un día le preguntó a su sobrinito Pedro: «Pedro, </a:t>
            </a:r>
          </a:p>
          <a:p>
            <a:pPr marL="0" indent="0" algn="just">
              <a:buNone/>
            </a:pPr>
            <a:r>
              <a:rPr lang="es-ES" sz="1900" dirty="0" smtClean="0"/>
              <a:t>¿te gustará ser mártir de Cristo?» El niño contestó:</a:t>
            </a:r>
          </a:p>
          <a:p>
            <a:pPr marL="0" indent="0" algn="just">
              <a:buNone/>
            </a:pPr>
            <a:r>
              <a:rPr lang="es-ES" sz="1900" dirty="0" smtClean="0"/>
              <a:t> «Hombre, eso que te tengan de matar...» </a:t>
            </a:r>
          </a:p>
          <a:p>
            <a:pPr marL="0" indent="0" algn="just">
              <a:buNone/>
            </a:pPr>
            <a:r>
              <a:rPr lang="es-ES" sz="1900" dirty="0" smtClean="0"/>
              <a:t>Ms. Gomis replicó:« ¡Pues a mí sí que me gustaría!» </a:t>
            </a:r>
          </a:p>
          <a:p>
            <a:pPr marL="0" indent="0" algn="just">
              <a:buNone/>
            </a:pPr>
            <a:r>
              <a:rPr lang="es-ES" sz="1900" dirty="0" smtClean="0"/>
              <a:t>Y añadió: «¡Oh si Dios me hubiera escogido para serlo!» Cuando le dijeron que la cosa se ponía muy mal, dijo: «Si es así nos pondremos plenamente en manos de Dios.» </a:t>
            </a:r>
          </a:p>
          <a:p>
            <a:pPr marL="0" indent="0" algn="just">
              <a:buNone/>
            </a:pPr>
            <a:r>
              <a:rPr lang="es-ES" sz="1900" dirty="0" smtClean="0"/>
              <a:t>En Barcelona, se  encontraron ambos sacerdotes y se hospedaron en  casa de unos familiares de mosén Gispert. Todos los días celebraban misa y se confesaban. Fueron detenidos el 6 de abril de 1937, precisamente cuando Gomis se confesaba con Don Enric. Llevados a la cárcel-checa de San Elías, los mataron el 5 de mayo, aprovechando la guerra entre CNT y comunistas en Barcelona. Fueron beatificados el 13 de octubre de 2013 por el papa Francisco.</a:t>
            </a:r>
          </a:p>
          <a:p>
            <a:endParaRPr lang="es-ES" sz="1800" dirty="0"/>
          </a:p>
        </p:txBody>
      </p:sp>
      <p:pic>
        <p:nvPicPr>
          <p:cNvPr id="4" name="Picture 2" descr="C:\Users\ANDRES CESPEDES RUIZ\Desktop\José Gomis Martor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1681" y="1691680"/>
            <a:ext cx="1647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029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José Gomis Martorell</a:t>
            </a:r>
            <a:br>
              <a:rPr lang="es-ES" sz="3200" b="1" dirty="0" smtClean="0"/>
            </a:br>
            <a:endParaRPr lang="es-ES" sz="3200" dirty="0"/>
          </a:p>
        </p:txBody>
      </p:sp>
      <p:sp>
        <p:nvSpPr>
          <p:cNvPr id="5" name="4 Marcador de contenido"/>
          <p:cNvSpPr>
            <a:spLocks noGrp="1"/>
          </p:cNvSpPr>
          <p:nvPr>
            <p:ph idx="1"/>
          </p:nvPr>
        </p:nvSpPr>
        <p:spPr/>
        <p:txBody>
          <a:bodyPr>
            <a:normAutofit/>
          </a:bodyPr>
          <a:lstStyle/>
          <a:p>
            <a:pPr marL="0" indent="0">
              <a:buNone/>
            </a:pPr>
            <a:r>
              <a:rPr lang="es-ES" sz="1800" b="1" dirty="0" smtClean="0"/>
              <a:t>Lugar donde reposan sus restos: </a:t>
            </a:r>
            <a:r>
              <a:rPr lang="es-ES" sz="1800" dirty="0" smtClean="0"/>
              <a:t>desconocido.</a:t>
            </a:r>
          </a:p>
          <a:p>
            <a:pPr marL="0" indent="0">
              <a:buNone/>
            </a:pPr>
            <a:r>
              <a:rPr lang="es-ES" sz="1800" b="1" dirty="0" smtClean="0"/>
              <a:t>Fecha de beatificación:  </a:t>
            </a:r>
            <a:r>
              <a:rPr lang="es-ES" sz="1800" b="1" dirty="0"/>
              <a:t> </a:t>
            </a:r>
            <a:r>
              <a:rPr lang="es-ES" sz="1800" dirty="0" smtClean="0"/>
              <a:t>13 de octubre de 2013.</a:t>
            </a:r>
            <a:endParaRPr lang="es-ES" sz="1800" b="1" dirty="0" smtClean="0"/>
          </a:p>
          <a:p>
            <a:pPr marL="0" indent="0">
              <a:buNone/>
            </a:pPr>
            <a:r>
              <a:rPr lang="es-ES" sz="1800" b="1" dirty="0" smtClean="0"/>
              <a:t>Fecha de canonización: </a:t>
            </a:r>
            <a:r>
              <a:rPr lang="es-ES" sz="1800" dirty="0" smtClean="0"/>
              <a:t>No esta canonizado.</a:t>
            </a:r>
          </a:p>
          <a:p>
            <a:pPr marL="0" indent="0">
              <a:buNone/>
            </a:pPr>
            <a:r>
              <a:rPr lang="es-ES" sz="1800" b="1" dirty="0" smtClean="0"/>
              <a:t>Fiesta canónica: </a:t>
            </a:r>
            <a:r>
              <a:rPr lang="es-ES" sz="1800" dirty="0" smtClean="0"/>
              <a:t>No esta canonizado.</a:t>
            </a:r>
          </a:p>
          <a:p>
            <a:pPr marL="0" indent="0">
              <a:buNone/>
            </a:pPr>
            <a:r>
              <a:rPr lang="es-ES" sz="1800" b="1" dirty="0" smtClean="0"/>
              <a:t>Fuentes: </a:t>
            </a:r>
            <a:r>
              <a:rPr lang="es-ES" sz="1800" dirty="0" smtClean="0"/>
              <a:t>hagiopediablosptog.</a:t>
            </a:r>
            <a:endParaRPr lang="es-ES" sz="1800" dirty="0"/>
          </a:p>
        </p:txBody>
      </p:sp>
      <p:pic>
        <p:nvPicPr>
          <p:cNvPr id="6" name="Picture 2" descr="C:\Users\ANDRES CESPEDES RUIZ\Desktop\José Gomis Martore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1681" y="1691680"/>
            <a:ext cx="1647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7726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290</Words>
  <Application>Microsoft Office PowerPoint</Application>
  <PresentationFormat>Presentación en pantalla (4:3)</PresentationFormat>
  <Paragraphs>37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José Gomis Martorell</vt:lpstr>
      <vt:lpstr>José Gomis Martorell </vt:lpstr>
      <vt:lpstr>José Gomis Martorell </vt:lpstr>
      <vt:lpstr>José Gomis Martorell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José Gomis Martorell</dc:title>
  <dc:creator>ANDRES CESPEDES RUIZ</dc:creator>
  <cp:lastModifiedBy>ANDRES CESPEDES RUIZ</cp:lastModifiedBy>
  <cp:revision>5</cp:revision>
  <dcterms:created xsi:type="dcterms:W3CDTF">2022-02-12T17:09:05Z</dcterms:created>
  <dcterms:modified xsi:type="dcterms:W3CDTF">2022-02-12T17:39:40Z</dcterms:modified>
</cp:coreProperties>
</file>