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82580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2843394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361816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412450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310178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338348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166571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181610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40065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352662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D2E192-D8D2-4D01-B2EE-E6872E4D2141}"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F359F0-F070-4BBA-A6F6-8AA3E0BF155E}" type="slidenum">
              <a:rPr lang="es-ES" smtClean="0"/>
              <a:t>‹Nº›</a:t>
            </a:fld>
            <a:endParaRPr lang="es-ES"/>
          </a:p>
        </p:txBody>
      </p:sp>
    </p:spTree>
    <p:extLst>
      <p:ext uri="{BB962C8B-B14F-4D97-AF65-F5344CB8AC3E}">
        <p14:creationId xmlns:p14="http://schemas.microsoft.com/office/powerpoint/2010/main" val="17024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2E192-D8D2-4D01-B2EE-E6872E4D2141}" type="datetimeFigureOut">
              <a:rPr lang="es-ES" smtClean="0"/>
              <a:t>12/02/2022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359F0-F070-4BBA-A6F6-8AA3E0BF155E}" type="slidenum">
              <a:rPr lang="es-ES" smtClean="0"/>
              <a:t>‹Nº›</a:t>
            </a:fld>
            <a:endParaRPr lang="es-ES"/>
          </a:p>
        </p:txBody>
      </p:sp>
    </p:spTree>
    <p:extLst>
      <p:ext uri="{BB962C8B-B14F-4D97-AF65-F5344CB8AC3E}">
        <p14:creationId xmlns:p14="http://schemas.microsoft.com/office/powerpoint/2010/main" val="646785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a:t>Luis Domingo Oliva</a:t>
            </a:r>
          </a:p>
        </p:txBody>
      </p:sp>
      <p:sp>
        <p:nvSpPr>
          <p:cNvPr id="3" name="2 Marcador de contenido"/>
          <p:cNvSpPr>
            <a:spLocks noGrp="1"/>
          </p:cNvSpPr>
          <p:nvPr>
            <p:ph idx="1"/>
          </p:nvPr>
        </p:nvSpPr>
        <p:spPr/>
        <p:txBody>
          <a:bodyPr>
            <a:normAutofit/>
          </a:bodyPr>
          <a:lstStyle/>
          <a:p>
            <a:pPr marL="0" indent="0">
              <a:buNone/>
            </a:pPr>
            <a:r>
              <a:rPr lang="es-ES" sz="1800" b="1" dirty="0" smtClean="0"/>
              <a:t>Nombre civil: </a:t>
            </a:r>
            <a:r>
              <a:rPr lang="es-ES" sz="1800" dirty="0" smtClean="0"/>
              <a:t>Luis.</a:t>
            </a:r>
          </a:p>
          <a:p>
            <a:pPr marL="0" indent="0">
              <a:buNone/>
            </a:pPr>
            <a:r>
              <a:rPr lang="es-ES" sz="1800" b="1" dirty="0" smtClean="0"/>
              <a:t>Fecha de nacimiento: </a:t>
            </a:r>
            <a:r>
              <a:rPr lang="es-ES" sz="1800" dirty="0" smtClean="0"/>
              <a:t>11 </a:t>
            </a:r>
            <a:r>
              <a:rPr lang="es-ES" sz="1800" dirty="0"/>
              <a:t>de enero </a:t>
            </a:r>
            <a:r>
              <a:rPr lang="es-ES" sz="1800" dirty="0" smtClean="0"/>
              <a:t>del </a:t>
            </a:r>
            <a:r>
              <a:rPr lang="es-ES" sz="1800" dirty="0"/>
              <a:t>año </a:t>
            </a:r>
            <a:r>
              <a:rPr lang="es-ES" sz="1800" dirty="0" smtClean="0"/>
              <a:t>1892.</a:t>
            </a:r>
            <a:endParaRPr lang="es-ES" sz="1800" b="1" dirty="0" smtClean="0"/>
          </a:p>
          <a:p>
            <a:pPr marL="0" indent="0">
              <a:buNone/>
            </a:pPr>
            <a:r>
              <a:rPr lang="es-ES" sz="1800" b="1" dirty="0" smtClean="0"/>
              <a:t>Lugar de nacimiento: </a:t>
            </a:r>
            <a:r>
              <a:rPr lang="es-ES" sz="1800" dirty="0" smtClean="0"/>
              <a:t>Reus </a:t>
            </a:r>
            <a:r>
              <a:rPr lang="es-ES" sz="1800" dirty="0"/>
              <a:t>(Tarragona</a:t>
            </a:r>
            <a:r>
              <a:rPr lang="es-ES" sz="1800" dirty="0" smtClean="0"/>
              <a:t>).</a:t>
            </a:r>
            <a:endParaRPr lang="es-ES" sz="1800" b="1" dirty="0" smtClean="0"/>
          </a:p>
          <a:p>
            <a:pPr marL="0" indent="0">
              <a:buNone/>
            </a:pPr>
            <a:r>
              <a:rPr lang="es-ES" sz="1800" b="1" dirty="0" smtClean="0"/>
              <a:t>Sexo: </a:t>
            </a:r>
            <a:r>
              <a:rPr lang="es-ES" sz="1800" dirty="0" smtClean="0"/>
              <a:t>Varón.</a:t>
            </a:r>
          </a:p>
          <a:p>
            <a:pPr marL="0" indent="0">
              <a:buNone/>
            </a:pPr>
            <a:r>
              <a:rPr lang="es-ES" sz="1800" b="1" dirty="0" smtClean="0"/>
              <a:t>Fecha del martirio:  </a:t>
            </a:r>
            <a:r>
              <a:rPr lang="es-ES" sz="1800" dirty="0"/>
              <a:t>11 de </a:t>
            </a:r>
            <a:r>
              <a:rPr lang="es-ES" sz="1800" dirty="0" smtClean="0"/>
              <a:t>septiembre DE 1936.</a:t>
            </a:r>
            <a:endParaRPr lang="es-ES" sz="1800" b="1" dirty="0" smtClean="0"/>
          </a:p>
          <a:p>
            <a:pPr marL="0" indent="0">
              <a:buNone/>
            </a:pPr>
            <a:r>
              <a:rPr lang="es-ES" sz="1800" b="1" dirty="0" smtClean="0"/>
              <a:t>Lugar del asesinato: </a:t>
            </a:r>
            <a:r>
              <a:rPr lang="es-ES" sz="1800" dirty="0" smtClean="0"/>
              <a:t>Cementerio </a:t>
            </a:r>
            <a:r>
              <a:rPr lang="es-ES" sz="1800" dirty="0"/>
              <a:t>de </a:t>
            </a:r>
            <a:r>
              <a:rPr lang="es-ES" sz="1800" dirty="0" smtClean="0"/>
              <a:t>Torredembarra (tapias).</a:t>
            </a:r>
            <a:endParaRPr lang="es-ES" sz="1800" b="1" dirty="0" smtClean="0"/>
          </a:p>
          <a:p>
            <a:pPr marL="0" indent="0">
              <a:buNone/>
            </a:pPr>
            <a:r>
              <a:rPr lang="es-ES" sz="1800" b="1" dirty="0" smtClean="0"/>
              <a:t>Orden: </a:t>
            </a:r>
            <a:r>
              <a:rPr lang="es-ES" sz="1800" dirty="0" smtClean="0"/>
              <a:t>Hermanos Carmelitas.</a:t>
            </a:r>
            <a:endParaRPr lang="es-ES" sz="1800" b="1" dirty="0" smtClean="0"/>
          </a:p>
          <a:p>
            <a:pPr marL="0" indent="0" algn="just">
              <a:buNone/>
            </a:pPr>
            <a:r>
              <a:rPr lang="es-ES" sz="1800" b="1" dirty="0" smtClean="0"/>
              <a:t>Datos biográficos resumidos: </a:t>
            </a:r>
            <a:r>
              <a:rPr lang="es-ES" sz="1800" dirty="0" smtClean="0"/>
              <a:t>Era </a:t>
            </a:r>
            <a:r>
              <a:rPr lang="es-ES" sz="1800" dirty="0"/>
              <a:t>natural de Reus (Tarragona), donde nació el 11 de enero del año 1892, siendo hijo de dos labradores avanzados en edad. Al ser bautizado se le impusieron los nombres de Luís Salvador Antonio. Con catorce años de edad, en 1906, ingresó como postulante en el Instituto de Hermanos Carmelitas de la Enseñanza, llegando a ser profesor auxiliar con solo dieciocho años de edad, en el año 1910.</a:t>
            </a:r>
            <a:endParaRPr lang="es-ES" sz="1800" b="1" dirty="0"/>
          </a:p>
        </p:txBody>
      </p:sp>
      <p:pic>
        <p:nvPicPr>
          <p:cNvPr id="6" name="Picture 2" descr="C:\Users\ANDRES CESPEDES RUIZ\Desktop\20220212_165007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594372" y="1692003"/>
            <a:ext cx="1728192" cy="1601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012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Luis Domingo Oliva</a:t>
            </a:r>
            <a:endParaRPr lang="es-ES" sz="3200" dirty="0"/>
          </a:p>
        </p:txBody>
      </p:sp>
      <p:sp>
        <p:nvSpPr>
          <p:cNvPr id="3" name="2 Marcador de contenido"/>
          <p:cNvSpPr>
            <a:spLocks noGrp="1"/>
          </p:cNvSpPr>
          <p:nvPr>
            <p:ph idx="1"/>
          </p:nvPr>
        </p:nvSpPr>
        <p:spPr/>
        <p:txBody>
          <a:bodyPr>
            <a:noAutofit/>
          </a:bodyPr>
          <a:lstStyle/>
          <a:p>
            <a:pPr marL="0" indent="0">
              <a:buNone/>
            </a:pPr>
            <a:r>
              <a:rPr lang="es-ES" sz="1800" b="1" dirty="0" smtClean="0"/>
              <a:t>Biografía extendida</a:t>
            </a:r>
            <a:r>
              <a:rPr lang="es-ES" sz="1800" dirty="0" smtClean="0"/>
              <a:t>: Participó </a:t>
            </a:r>
            <a:r>
              <a:rPr lang="es-ES" sz="1800" dirty="0"/>
              <a:t>como delegado en el Capítulo </a:t>
            </a:r>
            <a:endParaRPr lang="es-ES" sz="1800" dirty="0" smtClean="0"/>
          </a:p>
          <a:p>
            <a:pPr marL="0" indent="0">
              <a:buNone/>
            </a:pPr>
            <a:r>
              <a:rPr lang="es-ES" sz="1800" dirty="0" smtClean="0"/>
              <a:t>General </a:t>
            </a:r>
            <a:r>
              <a:rPr lang="es-ES" sz="1800" dirty="0"/>
              <a:t>de Tarragona celebrado el 25 de septiembre del 1920, </a:t>
            </a:r>
            <a:endParaRPr lang="es-ES" sz="1800" dirty="0" smtClean="0"/>
          </a:p>
          <a:p>
            <a:pPr marL="0" indent="0">
              <a:buNone/>
            </a:pPr>
            <a:r>
              <a:rPr lang="es-ES" sz="1800" dirty="0" smtClean="0"/>
              <a:t>lo </a:t>
            </a:r>
            <a:r>
              <a:rPr lang="es-ES" sz="1800" dirty="0"/>
              <a:t>que quiere decir que su profesión religiosa la realizó antes </a:t>
            </a:r>
            <a:endParaRPr lang="es-ES" sz="1800" dirty="0" smtClean="0"/>
          </a:p>
          <a:p>
            <a:pPr marL="0" indent="0">
              <a:buNone/>
            </a:pPr>
            <a:r>
              <a:rPr lang="es-ES" sz="1800" dirty="0" smtClean="0"/>
              <a:t>de </a:t>
            </a:r>
            <a:r>
              <a:rPr lang="es-ES" sz="1800" dirty="0"/>
              <a:t>1910, ya que las Constituciones del Instituto exigían </a:t>
            </a:r>
            <a:endParaRPr lang="es-ES" sz="1800" dirty="0" smtClean="0"/>
          </a:p>
          <a:p>
            <a:pPr marL="0" indent="0">
              <a:buNone/>
            </a:pPr>
            <a:r>
              <a:rPr lang="es-ES" sz="1800" dirty="0" smtClean="0"/>
              <a:t>un </a:t>
            </a:r>
            <a:r>
              <a:rPr lang="es-ES" sz="1800" dirty="0"/>
              <a:t>mínimo de profesión de diez años para poder ser </a:t>
            </a:r>
            <a:endParaRPr lang="es-ES" sz="1800" dirty="0" smtClean="0"/>
          </a:p>
          <a:p>
            <a:pPr marL="0" indent="0">
              <a:buNone/>
            </a:pPr>
            <a:r>
              <a:rPr lang="es-ES" sz="1800" dirty="0" smtClean="0"/>
              <a:t>miembro </a:t>
            </a:r>
            <a:r>
              <a:rPr lang="es-ES" sz="1800" dirty="0"/>
              <a:t>del Capítulo.</a:t>
            </a:r>
            <a:r>
              <a:rPr lang="es-ES" sz="1800" dirty="0" smtClean="0"/>
              <a:t/>
            </a:r>
            <a:br>
              <a:rPr lang="es-ES" sz="1800" dirty="0" smtClean="0"/>
            </a:br>
            <a:r>
              <a:rPr lang="es-ES" sz="1800" dirty="0"/>
              <a:t>Siempre permaneció en el colegio de Tarragona a </a:t>
            </a:r>
            <a:r>
              <a:rPr lang="es-ES" sz="1800" dirty="0" smtClean="0"/>
              <a:t>excepción</a:t>
            </a:r>
          </a:p>
          <a:p>
            <a:pPr marL="0" indent="0">
              <a:buNone/>
            </a:pPr>
            <a:r>
              <a:rPr lang="es-ES" sz="1800" dirty="0" smtClean="0"/>
              <a:t> </a:t>
            </a:r>
            <a:r>
              <a:rPr lang="es-ES" sz="1800" dirty="0"/>
              <a:t>de un breve período de tiempo que lo pasó en Vendrell</a:t>
            </a:r>
            <a:r>
              <a:rPr lang="es-ES" sz="1800" dirty="0" smtClean="0"/>
              <a:t>.</a:t>
            </a:r>
          </a:p>
          <a:p>
            <a:pPr marL="0" indent="0">
              <a:buNone/>
            </a:pPr>
            <a:r>
              <a:rPr lang="es-ES" sz="1800" dirty="0" smtClean="0"/>
              <a:t> </a:t>
            </a:r>
            <a:r>
              <a:rPr lang="es-ES" sz="1800" dirty="0"/>
              <a:t>Destacó por sus eficientes métodos pedagógicos, por su </a:t>
            </a:r>
            <a:endParaRPr lang="es-ES" sz="1800" dirty="0" smtClean="0"/>
          </a:p>
          <a:p>
            <a:pPr marL="0" indent="0">
              <a:buNone/>
            </a:pPr>
            <a:r>
              <a:rPr lang="es-ES" sz="1800" dirty="0" smtClean="0"/>
              <a:t>austeridad</a:t>
            </a:r>
            <a:r>
              <a:rPr lang="es-ES" sz="1800" dirty="0"/>
              <a:t> de vida y por las buenas relaciones que mantenía </a:t>
            </a:r>
            <a:endParaRPr lang="es-ES" sz="1800" dirty="0" smtClean="0"/>
          </a:p>
          <a:p>
            <a:pPr marL="0" indent="0">
              <a:buNone/>
            </a:pPr>
            <a:r>
              <a:rPr lang="es-ES" sz="1800" dirty="0" smtClean="0"/>
              <a:t>con </a:t>
            </a:r>
            <a:r>
              <a:rPr lang="es-ES" sz="1800" dirty="0"/>
              <a:t>los frailes Carmelitas Descalzos.</a:t>
            </a:r>
            <a:r>
              <a:rPr lang="es-ES" sz="1800" dirty="0" smtClean="0"/>
              <a:t/>
            </a:r>
            <a:br>
              <a:rPr lang="es-ES" sz="1800" dirty="0" smtClean="0"/>
            </a:br>
            <a:r>
              <a:rPr lang="es-ES" sz="1800" dirty="0"/>
              <a:t>Tenía cuarenta y cuatro años de edad cuando fue apresado junto con sus compañeros y encarcelado durante cuatro meses en el barco Río Segre, del que salió para ser fusilado el Ilustración del Beato Luís Domingo Oliva. día 11 de septiembre en las tapias del cementerio de Torredembarra. El 14 de noviembre de 1941, sus restos fueron trasladados a la iglesia de los Carmelitas Descalzos de Tarragona, donde permanecen.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1722674"/>
            <a:ext cx="1603375" cy="173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247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Luis Domingo Oliva</a:t>
            </a:r>
            <a:endParaRPr lang="es-ES" sz="3200" dirty="0"/>
          </a:p>
        </p:txBody>
      </p:sp>
      <p:sp>
        <p:nvSpPr>
          <p:cNvPr id="3" name="2 Marcador de contenido"/>
          <p:cNvSpPr>
            <a:spLocks noGrp="1"/>
          </p:cNvSpPr>
          <p:nvPr>
            <p:ph idx="1"/>
          </p:nvPr>
        </p:nvSpPr>
        <p:spPr/>
        <p:txBody>
          <a:bodyPr>
            <a:normAutofit/>
          </a:bodyPr>
          <a:lstStyle/>
          <a:p>
            <a:pPr marL="0" indent="0">
              <a:buNone/>
            </a:pPr>
            <a:r>
              <a:rPr lang="es-ES" sz="1800" b="1" dirty="0" smtClean="0"/>
              <a:t>Lugar donde reposan sus restos: </a:t>
            </a:r>
            <a:r>
              <a:rPr lang="es-ES" sz="1800" dirty="0" smtClean="0"/>
              <a:t>Iglesia </a:t>
            </a:r>
            <a:r>
              <a:rPr lang="es-ES" sz="1800" dirty="0"/>
              <a:t>de los Carmelitas </a:t>
            </a:r>
            <a:endParaRPr lang="es-ES" sz="1800" dirty="0" smtClean="0"/>
          </a:p>
          <a:p>
            <a:pPr marL="0" indent="0">
              <a:buNone/>
            </a:pPr>
            <a:r>
              <a:rPr lang="es-ES" sz="1800" dirty="0" smtClean="0"/>
              <a:t>Descalzos </a:t>
            </a:r>
            <a:r>
              <a:rPr lang="es-ES" sz="1800" dirty="0"/>
              <a:t>de </a:t>
            </a:r>
            <a:r>
              <a:rPr lang="es-ES" sz="1800" dirty="0" smtClean="0"/>
              <a:t>Tarragona</a:t>
            </a:r>
            <a:r>
              <a:rPr lang="es-ES" sz="1800" dirty="0"/>
              <a:t>.</a:t>
            </a:r>
            <a:endParaRPr lang="es-ES" sz="1800" b="1" dirty="0" smtClean="0"/>
          </a:p>
          <a:p>
            <a:pPr marL="0" indent="0">
              <a:buNone/>
            </a:pPr>
            <a:r>
              <a:rPr lang="es-ES" sz="1800" b="1" dirty="0" smtClean="0"/>
              <a:t>Fecha de beatificación: </a:t>
            </a:r>
            <a:r>
              <a:rPr lang="es-ES" sz="1800" dirty="0" smtClean="0"/>
              <a:t>13 de octubre de 2013.</a:t>
            </a:r>
          </a:p>
          <a:p>
            <a:pPr marL="0" indent="0">
              <a:buNone/>
            </a:pPr>
            <a:r>
              <a:rPr lang="es-ES" sz="1800" b="1" dirty="0" smtClean="0"/>
              <a:t>Fecha de canonización: </a:t>
            </a:r>
            <a:r>
              <a:rPr lang="es-ES" sz="1800" dirty="0" smtClean="0"/>
              <a:t>No esta canonizado.</a:t>
            </a:r>
          </a:p>
          <a:p>
            <a:pPr marL="0" indent="0">
              <a:buNone/>
            </a:pPr>
            <a:r>
              <a:rPr lang="es-ES" sz="1800" b="1" dirty="0" smtClean="0"/>
              <a:t>Fiesta canónica: </a:t>
            </a:r>
            <a:r>
              <a:rPr lang="es-ES" sz="1800" dirty="0" smtClean="0"/>
              <a:t>No esta canonizado.</a:t>
            </a:r>
          </a:p>
          <a:p>
            <a:pPr marL="0" indent="0">
              <a:buNone/>
            </a:pPr>
            <a:r>
              <a:rPr lang="es-ES" sz="1800" b="1" dirty="0" smtClean="0"/>
              <a:t>Fuentes:  </a:t>
            </a:r>
            <a:r>
              <a:rPr lang="es-ES" sz="1800" dirty="0" smtClean="0"/>
              <a:t>carmiseuropa.org.</a:t>
            </a:r>
            <a:endParaRPr lang="es-ES" sz="1800" dirty="0"/>
          </a:p>
        </p:txBody>
      </p:sp>
      <p:pic>
        <p:nvPicPr>
          <p:cNvPr id="4" name="Picture 2" descr="C:\Users\ANDRES CESPEDES RUIZ\Desktop\20220212_165007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571229" y="1980035"/>
            <a:ext cx="1728192" cy="1601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263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147</Words>
  <Application>Microsoft Office PowerPoint</Application>
  <PresentationFormat>Presentación en pantalla (4:3)</PresentationFormat>
  <Paragraphs>27</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Luis Domingo Oliva</vt:lpstr>
      <vt:lpstr>Luis Domingo Oliva</vt:lpstr>
      <vt:lpstr>Luis Domingo Oliva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Luis Domingo Oliva</dc:title>
  <dc:creator>ANDRES CESPEDES RUIZ</dc:creator>
  <cp:lastModifiedBy>ANDRES CESPEDES RUIZ</cp:lastModifiedBy>
  <cp:revision>8</cp:revision>
  <dcterms:created xsi:type="dcterms:W3CDTF">2022-02-12T13:39:49Z</dcterms:created>
  <dcterms:modified xsi:type="dcterms:W3CDTF">2022-02-12T17:08:23Z</dcterms:modified>
</cp:coreProperties>
</file>