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387600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264998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123684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73396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333622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87987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147906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60927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382868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306032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7E4146-7F6A-4D0D-96A0-BC46E0034B96}" type="datetimeFigureOut">
              <a:rPr lang="es-ES" smtClean="0"/>
              <a:t>06/03/2022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D20655-8DCC-4F87-B0B0-1DC2A8BB11CD}" type="slidenum">
              <a:rPr lang="es-ES" smtClean="0"/>
              <a:t>‹Nº›</a:t>
            </a:fld>
            <a:endParaRPr lang="es-ES"/>
          </a:p>
        </p:txBody>
      </p:sp>
    </p:spTree>
    <p:extLst>
      <p:ext uri="{BB962C8B-B14F-4D97-AF65-F5344CB8AC3E}">
        <p14:creationId xmlns:p14="http://schemas.microsoft.com/office/powerpoint/2010/main" val="194361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E4146-7F6A-4D0D-96A0-BC46E0034B96}" type="datetimeFigureOut">
              <a:rPr lang="es-ES" smtClean="0"/>
              <a:t>06/03/2022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20655-8DCC-4F87-B0B0-1DC2A8BB11CD}" type="slidenum">
              <a:rPr lang="es-ES" smtClean="0"/>
              <a:t>‹Nº›</a:t>
            </a:fld>
            <a:endParaRPr lang="es-ES"/>
          </a:p>
        </p:txBody>
      </p:sp>
    </p:spTree>
    <p:extLst>
      <p:ext uri="{BB962C8B-B14F-4D97-AF65-F5344CB8AC3E}">
        <p14:creationId xmlns:p14="http://schemas.microsoft.com/office/powerpoint/2010/main" val="3740977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Narciso Feliu Costa</a:t>
            </a:r>
          </a:p>
        </p:txBody>
      </p:sp>
      <p:sp>
        <p:nvSpPr>
          <p:cNvPr id="3" name="2 Marcador de contenido"/>
          <p:cNvSpPr>
            <a:spLocks noGrp="1"/>
          </p:cNvSpPr>
          <p:nvPr>
            <p:ph idx="1"/>
          </p:nvPr>
        </p:nvSpPr>
        <p:spPr/>
        <p:txBody>
          <a:bodyPr>
            <a:normAutofit/>
          </a:bodyPr>
          <a:lstStyle/>
          <a:p>
            <a:pPr marL="0" indent="0">
              <a:buNone/>
            </a:pPr>
            <a:r>
              <a:rPr lang="es-ES" sz="1800" b="1" dirty="0" smtClean="0"/>
              <a:t>Nombre civil: </a:t>
            </a:r>
            <a:r>
              <a:rPr lang="es-ES" sz="1800" dirty="0" smtClean="0"/>
              <a:t>Narciso.</a:t>
            </a:r>
          </a:p>
          <a:p>
            <a:pPr marL="0" indent="0">
              <a:buNone/>
            </a:pPr>
            <a:r>
              <a:rPr lang="es-ES" sz="1800" b="1" dirty="0" smtClean="0"/>
              <a:t>Fecha de nacimiento:</a:t>
            </a:r>
            <a:r>
              <a:rPr lang="es-ES" sz="1800" dirty="0" smtClean="0"/>
              <a:t> </a:t>
            </a:r>
            <a:r>
              <a:rPr lang="es-ES" sz="1800" dirty="0"/>
              <a:t>9 de enero de 1877.</a:t>
            </a:r>
            <a:endParaRPr lang="es-ES" sz="1800" b="1" dirty="0" smtClean="0"/>
          </a:p>
          <a:p>
            <a:pPr marL="0" indent="0">
              <a:buNone/>
            </a:pPr>
            <a:r>
              <a:rPr lang="es-ES" sz="1800" b="1" dirty="0" smtClean="0"/>
              <a:t>Lugar de nacimiento:  </a:t>
            </a:r>
            <a:r>
              <a:rPr lang="es-ES" sz="1800" dirty="0"/>
              <a:t>Pineda (</a:t>
            </a:r>
            <a:r>
              <a:rPr lang="es-ES" sz="1800" dirty="0" smtClean="0"/>
              <a:t>Barcelona).</a:t>
            </a:r>
            <a:endParaRPr lang="es-ES" sz="1800" b="1" dirty="0" smtClean="0"/>
          </a:p>
          <a:p>
            <a:pPr marL="0" indent="0">
              <a:buNone/>
            </a:pPr>
            <a:r>
              <a:rPr lang="es-ES" sz="1800" b="1" dirty="0" smtClean="0"/>
              <a:t>Sexo:  </a:t>
            </a:r>
            <a:r>
              <a:rPr lang="es-ES" sz="1800" dirty="0" smtClean="0"/>
              <a:t>Varón.</a:t>
            </a:r>
          </a:p>
          <a:p>
            <a:pPr marL="0" indent="0">
              <a:buNone/>
            </a:pPr>
            <a:r>
              <a:rPr lang="es-ES" sz="1800" b="1" dirty="0" smtClean="0"/>
              <a:t>Fecha de martirio: </a:t>
            </a:r>
            <a:r>
              <a:rPr lang="es-ES" sz="1800" dirty="0" smtClean="0"/>
              <a:t>28 de julio de 1936.</a:t>
            </a:r>
          </a:p>
          <a:p>
            <a:pPr marL="0" indent="0">
              <a:buNone/>
            </a:pPr>
            <a:r>
              <a:rPr lang="es-ES" sz="1800" b="1" dirty="0" smtClean="0"/>
              <a:t>Lugar del asesinato: </a:t>
            </a:r>
            <a:r>
              <a:rPr lang="es-ES" sz="1800" dirty="0" smtClean="0"/>
              <a:t>Tarragona.</a:t>
            </a:r>
          </a:p>
          <a:p>
            <a:pPr marL="0" indent="0">
              <a:buNone/>
            </a:pPr>
            <a:r>
              <a:rPr lang="es-ES" sz="1800" b="1" dirty="0" smtClean="0"/>
              <a:t>Orden: </a:t>
            </a:r>
            <a:r>
              <a:rPr lang="es-ES" sz="1800" dirty="0" smtClean="0"/>
              <a:t>C</a:t>
            </a:r>
            <a:r>
              <a:rPr lang="es-ES" sz="1800" dirty="0" smtClean="0"/>
              <a:t>anónigo </a:t>
            </a:r>
            <a:r>
              <a:rPr lang="es-ES" sz="1800" dirty="0"/>
              <a:t>de la Catedral metropolitana y primada de Tarragona.</a:t>
            </a:r>
            <a:endParaRPr lang="es-ES" sz="1800" dirty="0" smtClean="0"/>
          </a:p>
          <a:p>
            <a:pPr marL="0" indent="0" algn="just">
              <a:buNone/>
            </a:pPr>
            <a:r>
              <a:rPr lang="es-ES" sz="1800" b="1" dirty="0" smtClean="0"/>
              <a:t>Datos biográficos resumidos: </a:t>
            </a:r>
            <a:r>
              <a:rPr lang="es-ES" sz="1800" dirty="0" smtClean="0"/>
              <a:t>El </a:t>
            </a:r>
            <a:r>
              <a:rPr lang="es-ES" sz="1800" dirty="0"/>
              <a:t>siervo de Dios Narciso Feliu Costa, hijo de los esposos Paz y María, nació en Pineda (Barcelona, ​​obispado de Girona) el día 9 de enero de 1877. Fue bautizado el día 15 de los citados mes y año.</a:t>
            </a:r>
          </a:p>
        </p:txBody>
      </p:sp>
      <p:pic>
        <p:nvPicPr>
          <p:cNvPr id="1026" name="Picture 2" descr="C:\Users\ANDRES CESPEDES RUIZ\Desktop\21_narcis_feliu_costa1-251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1196752"/>
            <a:ext cx="1382663"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76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Narciso Feliu Costa</a:t>
            </a:r>
            <a:endParaRPr lang="es-ES" sz="3200" dirty="0"/>
          </a:p>
        </p:txBody>
      </p:sp>
      <p:sp>
        <p:nvSpPr>
          <p:cNvPr id="3" name="2 Marcador de contenido"/>
          <p:cNvSpPr>
            <a:spLocks noGrp="1"/>
          </p:cNvSpPr>
          <p:nvPr>
            <p:ph idx="1"/>
          </p:nvPr>
        </p:nvSpPr>
        <p:spPr/>
        <p:txBody>
          <a:bodyPr>
            <a:normAutofit fontScale="92500" lnSpcReduction="20000"/>
          </a:bodyPr>
          <a:lstStyle/>
          <a:p>
            <a:pPr marL="0" indent="0" fontAlgn="base">
              <a:buNone/>
            </a:pPr>
            <a:r>
              <a:rPr lang="es-ES" sz="1900" b="1" dirty="0" smtClean="0"/>
              <a:t>Biografía extendida: </a:t>
            </a:r>
            <a:r>
              <a:rPr lang="es-ES" sz="1900" dirty="0" smtClean="0"/>
              <a:t>De </a:t>
            </a:r>
            <a:r>
              <a:rPr lang="es-ES" sz="1900" dirty="0"/>
              <a:t>joven fue piloto de barco. Fue ahí que </a:t>
            </a:r>
            <a:r>
              <a:rPr lang="es-ES" sz="1900" dirty="0" smtClean="0"/>
              <a:t>le</a:t>
            </a:r>
          </a:p>
          <a:p>
            <a:pPr marL="0" indent="0" fontAlgn="base">
              <a:buNone/>
            </a:pPr>
            <a:r>
              <a:rPr lang="es-ES" sz="1900" dirty="0" smtClean="0"/>
              <a:t> </a:t>
            </a:r>
            <a:r>
              <a:rPr lang="es-ES" sz="1900" dirty="0"/>
              <a:t>vino la vocación y entró en el Seminario. Fue ordenado en Roma </a:t>
            </a:r>
            <a:endParaRPr lang="es-ES" sz="1900" dirty="0" smtClean="0"/>
          </a:p>
          <a:p>
            <a:pPr marL="0" indent="0" fontAlgn="base">
              <a:buNone/>
            </a:pPr>
            <a:r>
              <a:rPr lang="es-ES" sz="1900" dirty="0" smtClean="0"/>
              <a:t>el </a:t>
            </a:r>
            <a:r>
              <a:rPr lang="es-ES" sz="1900" dirty="0"/>
              <a:t>día 19 de julio de 1903. Más tarde fue canónigo de la Catedral </a:t>
            </a:r>
            <a:endParaRPr lang="es-ES" sz="1900" dirty="0" smtClean="0"/>
          </a:p>
          <a:p>
            <a:pPr marL="0" indent="0" fontAlgn="base">
              <a:buNone/>
            </a:pPr>
            <a:r>
              <a:rPr lang="es-ES" sz="1900" dirty="0" smtClean="0"/>
              <a:t>metropolitana </a:t>
            </a:r>
            <a:r>
              <a:rPr lang="es-ES" sz="1900" dirty="0"/>
              <a:t>y primada de Tarragona. También fue </a:t>
            </a:r>
            <a:r>
              <a:rPr lang="es-ES" sz="1900" dirty="0" smtClean="0"/>
              <a:t>nombrado</a:t>
            </a:r>
          </a:p>
          <a:p>
            <a:pPr marL="0" indent="0" fontAlgn="base">
              <a:buNone/>
            </a:pPr>
            <a:r>
              <a:rPr lang="es-ES" sz="1900" dirty="0" smtClean="0"/>
              <a:t> </a:t>
            </a:r>
            <a:r>
              <a:rPr lang="es-ES" sz="1900" dirty="0"/>
              <a:t>confesor de las religiosas del Colegio de la Enseñanza.</a:t>
            </a:r>
          </a:p>
          <a:p>
            <a:pPr marL="0" indent="0" fontAlgn="base">
              <a:buNone/>
            </a:pPr>
            <a:r>
              <a:rPr lang="es-ES" sz="1900" dirty="0"/>
              <a:t>El Mn. Narciso Feliu se distinguió por un gran celo, por su caridad</a:t>
            </a:r>
            <a:r>
              <a:rPr lang="es-ES" sz="1900" dirty="0" smtClean="0"/>
              <a:t>,</a:t>
            </a:r>
          </a:p>
          <a:p>
            <a:pPr marL="0" indent="0" fontAlgn="base">
              <a:buNone/>
            </a:pPr>
            <a:r>
              <a:rPr lang="es-ES" sz="1900" dirty="0" smtClean="0"/>
              <a:t> </a:t>
            </a:r>
            <a:r>
              <a:rPr lang="es-ES" sz="1900" dirty="0"/>
              <a:t>humildad y prudencia. Ayudaba especialmente las personas </a:t>
            </a:r>
            <a:endParaRPr lang="es-ES" sz="1900" dirty="0" smtClean="0"/>
          </a:p>
          <a:p>
            <a:pPr marL="0" indent="0" fontAlgn="base">
              <a:buNone/>
            </a:pPr>
            <a:r>
              <a:rPr lang="es-ES" sz="1900" dirty="0" smtClean="0"/>
              <a:t>necesitadas</a:t>
            </a:r>
            <a:r>
              <a:rPr lang="es-ES" sz="1900" dirty="0"/>
              <a:t>. Tanto las alumnas como las religiosas del Colegio de la Enseñanza solían decir: «El Dr. Feliu es más que bueno, es buenísimo. ¡Es un santo!”» Se hacía querer por todos por su gran bondad</a:t>
            </a:r>
            <a:r>
              <a:rPr lang="es-ES" sz="1900" dirty="0" smtClean="0"/>
              <a:t>.</a:t>
            </a:r>
            <a:r>
              <a:rPr lang="es-ES" sz="1900" dirty="0"/>
              <a:t> Al comenzar la revuelta de 1936 vivía en la calle de Sant Pau 3 y se refugió en casa del Mn. Mahasub, el Pla de la Catedral 1, 3º-1ª. Aquí fue detenido el día 22 de julio junto con el Mn. Mahasub y el joven Juan Brugulat. A instancias del catedrático Bartolomé Darder, que vivía en el piso de enfrente, el Mn. Mahasub fue conducido al hospital, ya que estaba enfermo. Al Dr. Feliu y al joven los condujeron, primero al Ayuntamiento y luego al Comité revolucionario, que tenía su sede en el colegio incautado de las Hermanas Carmelitas de la Caridad (entonces situado en la calle de Augusto). Allí les tomaron la filiación. </a:t>
            </a:r>
            <a:endParaRPr lang="es-ES" sz="1800" dirty="0"/>
          </a:p>
        </p:txBody>
      </p:sp>
      <p:pic>
        <p:nvPicPr>
          <p:cNvPr id="4" name="Picture 2" descr="C:\Users\ANDRES CESPEDES RUIZ\Desktop\21_narcis_feliu_costa1-251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1957" y="1628800"/>
            <a:ext cx="1382663"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436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Narciso Feliu Costa</a:t>
            </a:r>
            <a:endParaRPr lang="es-ES" sz="3200" dirty="0"/>
          </a:p>
        </p:txBody>
      </p:sp>
      <p:sp>
        <p:nvSpPr>
          <p:cNvPr id="3" name="2 Marcador de contenido"/>
          <p:cNvSpPr>
            <a:spLocks noGrp="1"/>
          </p:cNvSpPr>
          <p:nvPr>
            <p:ph idx="1"/>
          </p:nvPr>
        </p:nvSpPr>
        <p:spPr/>
        <p:txBody>
          <a:bodyPr/>
          <a:lstStyle/>
          <a:p>
            <a:pPr marL="0" indent="0">
              <a:buNone/>
            </a:pPr>
            <a:r>
              <a:rPr lang="es-ES" sz="1800" dirty="0" smtClean="0"/>
              <a:t>Al preguntar al Mn. Feliu si era cura contestó con gran decisión que </a:t>
            </a:r>
          </a:p>
          <a:p>
            <a:pPr marL="0" indent="0">
              <a:buNone/>
            </a:pPr>
            <a:r>
              <a:rPr lang="es-ES" sz="1800" dirty="0" smtClean="0"/>
              <a:t>era «presbítero católico y apostólico». Eran algo más de las diez de</a:t>
            </a:r>
          </a:p>
          <a:p>
            <a:pPr marL="0" indent="0">
              <a:buNone/>
            </a:pPr>
            <a:r>
              <a:rPr lang="es-ES" sz="1800" dirty="0" smtClean="0"/>
              <a:t> la noche que los condujeron en un coche con gente armada por la </a:t>
            </a:r>
          </a:p>
          <a:p>
            <a:pPr marL="0" indent="0">
              <a:buNone/>
            </a:pPr>
            <a:r>
              <a:rPr lang="es-ES" sz="1800" dirty="0" smtClean="0"/>
              <a:t>avenida de Saavedra hasta el portal del Roser, donde los dejaron en </a:t>
            </a:r>
          </a:p>
          <a:p>
            <a:pPr marL="0" indent="0">
              <a:buNone/>
            </a:pPr>
            <a:r>
              <a:rPr lang="es-ES" sz="1800" dirty="0" smtClean="0"/>
              <a:t>libertad.</a:t>
            </a:r>
            <a:r>
              <a:rPr lang="es-ES" sz="1800" dirty="0"/>
              <a:t> El día 28 fue detenido de nuevo y posteriormente asesinado </a:t>
            </a:r>
            <a:endParaRPr lang="es-ES" sz="1800" dirty="0" smtClean="0"/>
          </a:p>
          <a:p>
            <a:pPr marL="0" indent="0">
              <a:buNone/>
            </a:pPr>
            <a:r>
              <a:rPr lang="es-ES" sz="1800" dirty="0" smtClean="0"/>
              <a:t>sólo </a:t>
            </a:r>
            <a:r>
              <a:rPr lang="es-ES" sz="1800" dirty="0"/>
              <a:t>por el hecho de ser presbítero. Según la autopsia, el cadáver </a:t>
            </a:r>
            <a:endParaRPr lang="es-ES" sz="1800" dirty="0" smtClean="0"/>
          </a:p>
          <a:p>
            <a:pPr marL="0" indent="0">
              <a:buNone/>
            </a:pPr>
            <a:r>
              <a:rPr lang="es-ES" sz="1800" dirty="0" smtClean="0"/>
              <a:t>presentaba </a:t>
            </a:r>
            <a:r>
              <a:rPr lang="es-ES" sz="1800" dirty="0"/>
              <a:t>diferentes heridas de arma corta. Enterrado en la fosa común, el día 22 de abril de 1941 sus restos fueron inhumados en la capilla sepultura del Capítulo de la Catedral de Tarragona.</a:t>
            </a:r>
            <a:endParaRPr lang="es-ES" sz="1800" dirty="0" smtClean="0"/>
          </a:p>
          <a:p>
            <a:endParaRPr lang="es-ES" dirty="0"/>
          </a:p>
        </p:txBody>
      </p:sp>
      <p:pic>
        <p:nvPicPr>
          <p:cNvPr id="4" name="Picture 2" descr="C:\Users\ANDRES CESPEDES RUIZ\Desktop\21_narcis_feliu_costa1-251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1957" y="1628800"/>
            <a:ext cx="1382663"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881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Narciso Feliu Costa</a:t>
            </a:r>
            <a:endParaRPr lang="es-ES" sz="3200" dirty="0"/>
          </a:p>
        </p:txBody>
      </p:sp>
      <p:sp>
        <p:nvSpPr>
          <p:cNvPr id="3" name="2 Marcador de contenido"/>
          <p:cNvSpPr>
            <a:spLocks noGrp="1"/>
          </p:cNvSpPr>
          <p:nvPr>
            <p:ph idx="1"/>
          </p:nvPr>
        </p:nvSpPr>
        <p:spPr/>
        <p:txBody>
          <a:bodyPr>
            <a:normAutofit/>
          </a:bodyPr>
          <a:lstStyle/>
          <a:p>
            <a:pPr marL="0" indent="0">
              <a:buNone/>
            </a:pPr>
            <a:r>
              <a:rPr lang="es-ES" sz="1800" b="1" dirty="0" smtClean="0"/>
              <a:t>Lugar donde reposan sus restos:</a:t>
            </a:r>
            <a:r>
              <a:rPr lang="es-ES" sz="1800" dirty="0" smtClean="0"/>
              <a:t>   C</a:t>
            </a:r>
            <a:r>
              <a:rPr lang="es-ES" sz="1800" dirty="0" smtClean="0"/>
              <a:t>apilla </a:t>
            </a:r>
            <a:r>
              <a:rPr lang="es-ES" sz="1800" dirty="0"/>
              <a:t>sepultura del Capítulo de la Catedral de Tarragona.</a:t>
            </a:r>
            <a:endParaRPr lang="es-ES" sz="1800" b="1" dirty="0" smtClean="0"/>
          </a:p>
          <a:p>
            <a:pPr marL="0" indent="0">
              <a:buNone/>
            </a:pPr>
            <a:r>
              <a:rPr lang="es-ES" sz="1800" b="1" dirty="0" smtClean="0"/>
              <a:t>Fecha de beatificación: </a:t>
            </a:r>
            <a:r>
              <a:rPr lang="es-ES" sz="1800" dirty="0" smtClean="0"/>
              <a:t>13 de octubre de 2013.</a:t>
            </a:r>
          </a:p>
          <a:p>
            <a:pPr marL="0" indent="0">
              <a:buNone/>
            </a:pPr>
            <a:r>
              <a:rPr lang="es-ES" sz="1800" b="1" dirty="0" smtClean="0"/>
              <a:t>Fecha de canonización: </a:t>
            </a:r>
            <a:r>
              <a:rPr lang="es-ES" sz="1800" dirty="0" smtClean="0"/>
              <a:t>No esta canonizado.</a:t>
            </a:r>
          </a:p>
          <a:p>
            <a:pPr marL="0" indent="0">
              <a:buNone/>
            </a:pPr>
            <a:r>
              <a:rPr lang="es-ES" sz="1800" b="1" dirty="0" smtClean="0"/>
              <a:t>Fiesta canónica: </a:t>
            </a:r>
            <a:r>
              <a:rPr lang="es-ES" sz="1800" dirty="0" smtClean="0"/>
              <a:t>No esta canonizado.</a:t>
            </a:r>
          </a:p>
          <a:p>
            <a:pPr marL="0" indent="0">
              <a:buNone/>
            </a:pPr>
            <a:r>
              <a:rPr lang="es-ES" sz="1800" b="1" dirty="0" smtClean="0"/>
              <a:t>Fuentes:  </a:t>
            </a:r>
            <a:r>
              <a:rPr lang="es-ES" sz="1800" dirty="0" smtClean="0"/>
              <a:t>beatificaciones 2013.</a:t>
            </a:r>
            <a:endParaRPr lang="es-ES" sz="1800" dirty="0"/>
          </a:p>
        </p:txBody>
      </p:sp>
      <p:pic>
        <p:nvPicPr>
          <p:cNvPr id="4" name="Picture 2" descr="C:\Users\ANDRES CESPEDES RUIZ\Desktop\21_narcis_feliu_costa1-251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132856"/>
            <a:ext cx="1382663"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0390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544</Words>
  <Application>Microsoft Office PowerPoint</Application>
  <PresentationFormat>Presentación en pantalla (4:3)</PresentationFormat>
  <Paragraphs>32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Narciso Feliu Costa</vt:lpstr>
      <vt:lpstr>Narciso Feliu Costa</vt:lpstr>
      <vt:lpstr>Narciso Feliu Costa</vt:lpstr>
      <vt:lpstr>Narciso Feliu Costa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Narciso Feliu Costa</dc:title>
  <dc:creator>ANDRES CESPEDES RUIZ</dc:creator>
  <cp:lastModifiedBy>ANDRES CESPEDES RUIZ</cp:lastModifiedBy>
  <cp:revision>3</cp:revision>
  <dcterms:created xsi:type="dcterms:W3CDTF">2022-03-06T08:39:38Z</dcterms:created>
  <dcterms:modified xsi:type="dcterms:W3CDTF">2022-03-06T08:53:30Z</dcterms:modified>
</cp:coreProperties>
</file>