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BB134F7B-507B-4ACF-8FBE-A1CB69ED3FA6}" type="datetimeFigureOut">
              <a:rPr lang="es-ES" smtClean="0"/>
              <a:t>27/02/2022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8BC23C-D9CC-46E5-AC2B-C858E8933358}" type="slidenum">
              <a:rPr lang="es-ES" smtClean="0"/>
              <a:t>‹Nº›</a:t>
            </a:fld>
            <a:endParaRPr lang="es-ES"/>
          </a:p>
        </p:txBody>
      </p:sp>
    </p:spTree>
    <p:extLst>
      <p:ext uri="{BB962C8B-B14F-4D97-AF65-F5344CB8AC3E}">
        <p14:creationId xmlns:p14="http://schemas.microsoft.com/office/powerpoint/2010/main" val="1152765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B134F7B-507B-4ACF-8FBE-A1CB69ED3FA6}" type="datetimeFigureOut">
              <a:rPr lang="es-ES" smtClean="0"/>
              <a:t>27/02/2022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8BC23C-D9CC-46E5-AC2B-C858E8933358}" type="slidenum">
              <a:rPr lang="es-ES" smtClean="0"/>
              <a:t>‹Nº›</a:t>
            </a:fld>
            <a:endParaRPr lang="es-ES"/>
          </a:p>
        </p:txBody>
      </p:sp>
    </p:spTree>
    <p:extLst>
      <p:ext uri="{BB962C8B-B14F-4D97-AF65-F5344CB8AC3E}">
        <p14:creationId xmlns:p14="http://schemas.microsoft.com/office/powerpoint/2010/main" val="2912088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B134F7B-507B-4ACF-8FBE-A1CB69ED3FA6}" type="datetimeFigureOut">
              <a:rPr lang="es-ES" smtClean="0"/>
              <a:t>27/02/2022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8BC23C-D9CC-46E5-AC2B-C858E8933358}" type="slidenum">
              <a:rPr lang="es-ES" smtClean="0"/>
              <a:t>‹Nº›</a:t>
            </a:fld>
            <a:endParaRPr lang="es-ES"/>
          </a:p>
        </p:txBody>
      </p:sp>
    </p:spTree>
    <p:extLst>
      <p:ext uri="{BB962C8B-B14F-4D97-AF65-F5344CB8AC3E}">
        <p14:creationId xmlns:p14="http://schemas.microsoft.com/office/powerpoint/2010/main" val="216519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B134F7B-507B-4ACF-8FBE-A1CB69ED3FA6}" type="datetimeFigureOut">
              <a:rPr lang="es-ES" smtClean="0"/>
              <a:t>27/02/2022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8BC23C-D9CC-46E5-AC2B-C858E8933358}" type="slidenum">
              <a:rPr lang="es-ES" smtClean="0"/>
              <a:t>‹Nº›</a:t>
            </a:fld>
            <a:endParaRPr lang="es-ES"/>
          </a:p>
        </p:txBody>
      </p:sp>
    </p:spTree>
    <p:extLst>
      <p:ext uri="{BB962C8B-B14F-4D97-AF65-F5344CB8AC3E}">
        <p14:creationId xmlns:p14="http://schemas.microsoft.com/office/powerpoint/2010/main" val="4080765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BB134F7B-507B-4ACF-8FBE-A1CB69ED3FA6}" type="datetimeFigureOut">
              <a:rPr lang="es-ES" smtClean="0"/>
              <a:t>27/02/2022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8BC23C-D9CC-46E5-AC2B-C858E8933358}" type="slidenum">
              <a:rPr lang="es-ES" smtClean="0"/>
              <a:t>‹Nº›</a:t>
            </a:fld>
            <a:endParaRPr lang="es-ES"/>
          </a:p>
        </p:txBody>
      </p:sp>
    </p:spTree>
    <p:extLst>
      <p:ext uri="{BB962C8B-B14F-4D97-AF65-F5344CB8AC3E}">
        <p14:creationId xmlns:p14="http://schemas.microsoft.com/office/powerpoint/2010/main" val="819091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BB134F7B-507B-4ACF-8FBE-A1CB69ED3FA6}" type="datetimeFigureOut">
              <a:rPr lang="es-ES" smtClean="0"/>
              <a:t>27/02/2022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D8BC23C-D9CC-46E5-AC2B-C858E8933358}" type="slidenum">
              <a:rPr lang="es-ES" smtClean="0"/>
              <a:t>‹Nº›</a:t>
            </a:fld>
            <a:endParaRPr lang="es-ES"/>
          </a:p>
        </p:txBody>
      </p:sp>
    </p:spTree>
    <p:extLst>
      <p:ext uri="{BB962C8B-B14F-4D97-AF65-F5344CB8AC3E}">
        <p14:creationId xmlns:p14="http://schemas.microsoft.com/office/powerpoint/2010/main" val="2382206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BB134F7B-507B-4ACF-8FBE-A1CB69ED3FA6}" type="datetimeFigureOut">
              <a:rPr lang="es-ES" smtClean="0"/>
              <a:t>27/02/2022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D8BC23C-D9CC-46E5-AC2B-C858E8933358}" type="slidenum">
              <a:rPr lang="es-ES" smtClean="0"/>
              <a:t>‹Nº›</a:t>
            </a:fld>
            <a:endParaRPr lang="es-ES"/>
          </a:p>
        </p:txBody>
      </p:sp>
    </p:spTree>
    <p:extLst>
      <p:ext uri="{BB962C8B-B14F-4D97-AF65-F5344CB8AC3E}">
        <p14:creationId xmlns:p14="http://schemas.microsoft.com/office/powerpoint/2010/main" val="1422722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BB134F7B-507B-4ACF-8FBE-A1CB69ED3FA6}" type="datetimeFigureOut">
              <a:rPr lang="es-ES" smtClean="0"/>
              <a:t>27/02/2022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D8BC23C-D9CC-46E5-AC2B-C858E8933358}" type="slidenum">
              <a:rPr lang="es-ES" smtClean="0"/>
              <a:t>‹Nº›</a:t>
            </a:fld>
            <a:endParaRPr lang="es-ES"/>
          </a:p>
        </p:txBody>
      </p:sp>
    </p:spTree>
    <p:extLst>
      <p:ext uri="{BB962C8B-B14F-4D97-AF65-F5344CB8AC3E}">
        <p14:creationId xmlns:p14="http://schemas.microsoft.com/office/powerpoint/2010/main" val="1143205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B134F7B-507B-4ACF-8FBE-A1CB69ED3FA6}" type="datetimeFigureOut">
              <a:rPr lang="es-ES" smtClean="0"/>
              <a:t>27/02/2022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D8BC23C-D9CC-46E5-AC2B-C858E8933358}" type="slidenum">
              <a:rPr lang="es-ES" smtClean="0"/>
              <a:t>‹Nº›</a:t>
            </a:fld>
            <a:endParaRPr lang="es-ES"/>
          </a:p>
        </p:txBody>
      </p:sp>
    </p:spTree>
    <p:extLst>
      <p:ext uri="{BB962C8B-B14F-4D97-AF65-F5344CB8AC3E}">
        <p14:creationId xmlns:p14="http://schemas.microsoft.com/office/powerpoint/2010/main" val="237534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B134F7B-507B-4ACF-8FBE-A1CB69ED3FA6}" type="datetimeFigureOut">
              <a:rPr lang="es-ES" smtClean="0"/>
              <a:t>27/02/2022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D8BC23C-D9CC-46E5-AC2B-C858E8933358}" type="slidenum">
              <a:rPr lang="es-ES" smtClean="0"/>
              <a:t>‹Nº›</a:t>
            </a:fld>
            <a:endParaRPr lang="es-ES"/>
          </a:p>
        </p:txBody>
      </p:sp>
    </p:spTree>
    <p:extLst>
      <p:ext uri="{BB962C8B-B14F-4D97-AF65-F5344CB8AC3E}">
        <p14:creationId xmlns:p14="http://schemas.microsoft.com/office/powerpoint/2010/main" val="3370511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B134F7B-507B-4ACF-8FBE-A1CB69ED3FA6}" type="datetimeFigureOut">
              <a:rPr lang="es-ES" smtClean="0"/>
              <a:t>27/02/2022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D8BC23C-D9CC-46E5-AC2B-C858E8933358}" type="slidenum">
              <a:rPr lang="es-ES" smtClean="0"/>
              <a:t>‹Nº›</a:t>
            </a:fld>
            <a:endParaRPr lang="es-ES"/>
          </a:p>
        </p:txBody>
      </p:sp>
    </p:spTree>
    <p:extLst>
      <p:ext uri="{BB962C8B-B14F-4D97-AF65-F5344CB8AC3E}">
        <p14:creationId xmlns:p14="http://schemas.microsoft.com/office/powerpoint/2010/main" val="4067811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34F7B-507B-4ACF-8FBE-A1CB69ED3FA6}" type="datetimeFigureOut">
              <a:rPr lang="es-ES" smtClean="0"/>
              <a:t>27/02/2022</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8BC23C-D9CC-46E5-AC2B-C858E8933358}" type="slidenum">
              <a:rPr lang="es-ES" smtClean="0"/>
              <a:t>‹Nº›</a:t>
            </a:fld>
            <a:endParaRPr lang="es-ES"/>
          </a:p>
        </p:txBody>
      </p:sp>
    </p:spTree>
    <p:extLst>
      <p:ext uri="{BB962C8B-B14F-4D97-AF65-F5344CB8AC3E}">
        <p14:creationId xmlns:p14="http://schemas.microsoft.com/office/powerpoint/2010/main" val="1238132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62454" y="509954"/>
            <a:ext cx="9144000" cy="720969"/>
          </a:xfrm>
        </p:spPr>
        <p:txBody>
          <a:bodyPr>
            <a:normAutofit/>
          </a:bodyPr>
          <a:lstStyle/>
          <a:p>
            <a:r>
              <a:rPr lang="es-ES" sz="3600" dirty="0" smtClean="0"/>
              <a:t>FERNANDO SALINAS ROMERO</a:t>
            </a:r>
            <a:endParaRPr lang="es-ES" sz="3600" dirty="0"/>
          </a:p>
        </p:txBody>
      </p:sp>
      <p:sp>
        <p:nvSpPr>
          <p:cNvPr id="3" name="Subtítulo 2"/>
          <p:cNvSpPr>
            <a:spLocks noGrp="1"/>
          </p:cNvSpPr>
          <p:nvPr>
            <p:ph type="subTitle" idx="1"/>
          </p:nvPr>
        </p:nvSpPr>
        <p:spPr>
          <a:xfrm>
            <a:off x="246187" y="1459523"/>
            <a:ext cx="9741875" cy="5152291"/>
          </a:xfrm>
        </p:spPr>
        <p:txBody>
          <a:bodyPr>
            <a:normAutofit/>
          </a:bodyPr>
          <a:lstStyle/>
          <a:p>
            <a:pPr algn="just"/>
            <a:r>
              <a:rPr lang="es-ES" sz="1600" b="1" dirty="0" smtClean="0"/>
              <a:t>Nombre Civil: </a:t>
            </a:r>
            <a:r>
              <a:rPr lang="es-ES" sz="1600" dirty="0" smtClean="0"/>
              <a:t>Fernando</a:t>
            </a:r>
          </a:p>
          <a:p>
            <a:pPr algn="just"/>
            <a:r>
              <a:rPr lang="es-ES" sz="1600" b="1" dirty="0" smtClean="0"/>
              <a:t>Fecha de Nacimiento: </a:t>
            </a:r>
            <a:r>
              <a:rPr lang="es-ES" sz="1600" dirty="0" smtClean="0"/>
              <a:t>31/05/1883</a:t>
            </a:r>
          </a:p>
          <a:p>
            <a:pPr algn="just"/>
            <a:r>
              <a:rPr lang="es-ES" sz="1600" b="1" dirty="0" smtClean="0"/>
              <a:t>Lugar de Nacimiento: </a:t>
            </a:r>
            <a:r>
              <a:rPr lang="es-ES" sz="1600" dirty="0" err="1" smtClean="0"/>
              <a:t>Pozán</a:t>
            </a:r>
            <a:r>
              <a:rPr lang="es-ES" sz="1600" dirty="0" smtClean="0"/>
              <a:t> del Vero (Huesca)</a:t>
            </a:r>
          </a:p>
          <a:p>
            <a:pPr algn="just"/>
            <a:r>
              <a:rPr lang="es-ES" sz="1600" b="1" dirty="0" smtClean="0"/>
              <a:t>Sexo: Varón</a:t>
            </a:r>
          </a:p>
          <a:p>
            <a:pPr algn="just"/>
            <a:r>
              <a:rPr lang="es-ES" sz="1600" b="1" dirty="0" smtClean="0"/>
              <a:t>Fecha de Martirio: </a:t>
            </a:r>
            <a:r>
              <a:rPr lang="es-ES" sz="1600" dirty="0" smtClean="0"/>
              <a:t>28/08/1936</a:t>
            </a:r>
          </a:p>
          <a:p>
            <a:pPr algn="just"/>
            <a:r>
              <a:rPr lang="es-ES" sz="1600" b="1" dirty="0" smtClean="0"/>
              <a:t>Lugar del Martirio: </a:t>
            </a:r>
            <a:r>
              <a:rPr lang="es-ES" sz="1600" dirty="0" smtClean="0"/>
              <a:t>Carretera de Barbastro a </a:t>
            </a:r>
            <a:r>
              <a:rPr lang="es-ES" sz="1600" dirty="0" err="1" smtClean="0"/>
              <a:t>Berbegal</a:t>
            </a:r>
            <a:r>
              <a:rPr lang="es-ES" sz="1600" dirty="0" smtClean="0"/>
              <a:t> (Huesca)</a:t>
            </a:r>
          </a:p>
          <a:p>
            <a:pPr algn="just"/>
            <a:r>
              <a:rPr lang="es-ES" sz="1600" b="1" dirty="0" smtClean="0"/>
              <a:t>Orden: </a:t>
            </a:r>
            <a:r>
              <a:rPr lang="es-ES" sz="1600" dirty="0" smtClean="0"/>
              <a:t>Monje de la Orden de San Benito – Benedictino</a:t>
            </a:r>
          </a:p>
          <a:p>
            <a:pPr algn="just"/>
            <a:r>
              <a:rPr lang="es-ES" sz="1600" b="1" dirty="0" smtClean="0"/>
              <a:t>Datos Biográficos Resumidos:</a:t>
            </a:r>
          </a:p>
          <a:p>
            <a:pPr algn="just"/>
            <a:r>
              <a:rPr lang="es-ES" sz="1600" dirty="0"/>
              <a:t>Oriundo de una familia muy cristiana, compartió la vocación sacerdotal y benedictina con su hermano Raimundo, luego misionero insigne en Filipinas y Australia</a:t>
            </a:r>
            <a:endParaRPr lang="es-ES" sz="1600" b="1" dirty="0" smtClean="0"/>
          </a:p>
          <a:p>
            <a:pPr algn="just"/>
            <a:r>
              <a:rPr lang="es-ES" sz="1600" dirty="0"/>
              <a:t>Los estudios de Fernando se desarrollaron en Monserrat, por estar El </a:t>
            </a:r>
            <a:r>
              <a:rPr lang="es-ES" sz="1600" dirty="0" err="1"/>
              <a:t>Pueyo</a:t>
            </a:r>
            <a:r>
              <a:rPr lang="es-ES" sz="1600" dirty="0"/>
              <a:t> todavía en sus inicios, sin una estructura de formación propia. </a:t>
            </a:r>
            <a:endParaRPr lang="es-ES" sz="1600" dirty="0" smtClean="0"/>
          </a:p>
          <a:p>
            <a:pPr algn="just"/>
            <a:r>
              <a:rPr lang="es-ES" sz="1600" dirty="0"/>
              <a:t>1909 fue ordenado sacerdote en Vic, por el gran obispo José </a:t>
            </a:r>
            <a:r>
              <a:rPr lang="es-ES" sz="1600" dirty="0" err="1"/>
              <a:t>Torrás</a:t>
            </a:r>
            <a:r>
              <a:rPr lang="es-ES" sz="1600" dirty="0"/>
              <a:t> y </a:t>
            </a:r>
            <a:r>
              <a:rPr lang="es-ES" sz="1600" dirty="0" err="1" smtClean="0"/>
              <a:t>Bagés</a:t>
            </a:r>
            <a:r>
              <a:rPr lang="es-ES" sz="1600" dirty="0" smtClean="0"/>
              <a:t>.</a:t>
            </a:r>
          </a:p>
          <a:p>
            <a:pPr algn="just"/>
            <a:r>
              <a:rPr lang="es-ES" sz="1600" dirty="0"/>
              <a:t>Si algo ha de destacarse de la vida monástica del beato Fernando es su marcada vocación intelectual, para lo cual tenía buenas dotes, y que realizó con mucho sacrificio</a:t>
            </a:r>
            <a:endParaRPr lang="es-ES" sz="1600" dirty="0" smtClean="0"/>
          </a:p>
          <a:p>
            <a:pPr algn="just"/>
            <a:r>
              <a:rPr lang="es-ES" sz="1600" dirty="0" smtClean="0"/>
              <a:t>Si </a:t>
            </a:r>
            <a:r>
              <a:rPr lang="es-ES" sz="1600" dirty="0"/>
              <a:t>bien publicó poco, escribió y sobre todo estudio mucho. </a:t>
            </a:r>
            <a:endParaRPr lang="es-ES" sz="1600" b="1"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3407" y="2804746"/>
            <a:ext cx="1713323" cy="2214783"/>
          </a:xfrm>
          <a:prstGeom prst="rect">
            <a:avLst/>
          </a:prstGeom>
        </p:spPr>
      </p:pic>
    </p:spTree>
    <p:extLst>
      <p:ext uri="{BB962C8B-B14F-4D97-AF65-F5344CB8AC3E}">
        <p14:creationId xmlns:p14="http://schemas.microsoft.com/office/powerpoint/2010/main" val="2322300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09701" y="295886"/>
            <a:ext cx="8938846" cy="750399"/>
          </a:xfrm>
        </p:spPr>
        <p:txBody>
          <a:bodyPr>
            <a:normAutofit/>
          </a:bodyPr>
          <a:lstStyle/>
          <a:p>
            <a:r>
              <a:rPr lang="es-ES" sz="3600" dirty="0" smtClean="0"/>
              <a:t>FERNANDO SALINAS ROMERO</a:t>
            </a:r>
            <a:endParaRPr lang="es-ES" sz="3600" dirty="0"/>
          </a:p>
        </p:txBody>
      </p:sp>
      <p:sp>
        <p:nvSpPr>
          <p:cNvPr id="5" name="Subtítulo 4"/>
          <p:cNvSpPr>
            <a:spLocks noGrp="1"/>
          </p:cNvSpPr>
          <p:nvPr>
            <p:ph type="subTitle" idx="1"/>
          </p:nvPr>
        </p:nvSpPr>
        <p:spPr>
          <a:xfrm>
            <a:off x="228600" y="1230922"/>
            <a:ext cx="9451731" cy="5389685"/>
          </a:xfrm>
        </p:spPr>
        <p:txBody>
          <a:bodyPr>
            <a:normAutofit/>
          </a:bodyPr>
          <a:lstStyle/>
          <a:p>
            <a:pPr algn="just"/>
            <a:r>
              <a:rPr lang="es-ES" sz="1600" dirty="0"/>
              <a:t>Se conservan de él diversos manuscritos, casi todos de «letra menudísima y apretada», entre los cuales una Vida de San Poncio, premiada en un concurso literario en Lérida el año 1933. En el Boletín de Información benedictina, preparado por los monjes en El </a:t>
            </a:r>
            <a:r>
              <a:rPr lang="es-ES" sz="1600" dirty="0" err="1"/>
              <a:t>Pueyo</a:t>
            </a:r>
            <a:r>
              <a:rPr lang="es-ES" sz="1600" dirty="0"/>
              <a:t> durante algunos años, hay varias recensiones a libros con sus iniciales «F. S.» y un artículo firmado sobre «El Real Monasterio de San Pelayo de Oviedo». También fue profesor de Historia Universal y de España, en el Colegio de los niños. </a:t>
            </a:r>
            <a:endParaRPr lang="es-ES" sz="1600" dirty="0" smtClean="0"/>
          </a:p>
          <a:p>
            <a:pPr algn="just"/>
            <a:r>
              <a:rPr lang="es-ES" sz="1600" dirty="0" smtClean="0"/>
              <a:t>Fue profesor de  </a:t>
            </a:r>
            <a:r>
              <a:rPr lang="es-ES" sz="1600" dirty="0"/>
              <a:t>Historia Universal y de España, en el Colegio de los niños. Otra cualidad que destacan los testigos es su finísima observancia, y su preocupación por encontrar agua, elemento siempre necesario en El </a:t>
            </a:r>
            <a:r>
              <a:rPr lang="es-ES" sz="1600" dirty="0" err="1"/>
              <a:t>Pueyo</a:t>
            </a:r>
            <a:r>
              <a:rPr lang="es-ES" sz="1600" dirty="0"/>
              <a:t>, y más en aquellos años</a:t>
            </a:r>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1183" y="2505808"/>
            <a:ext cx="1713323" cy="2214783"/>
          </a:xfrm>
          <a:prstGeom prst="rect">
            <a:avLst/>
          </a:prstGeom>
        </p:spPr>
      </p:pic>
    </p:spTree>
    <p:extLst>
      <p:ext uri="{BB962C8B-B14F-4D97-AF65-F5344CB8AC3E}">
        <p14:creationId xmlns:p14="http://schemas.microsoft.com/office/powerpoint/2010/main" val="88576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961293" y="269509"/>
            <a:ext cx="8921262" cy="671268"/>
          </a:xfrm>
        </p:spPr>
        <p:txBody>
          <a:bodyPr>
            <a:normAutofit/>
          </a:bodyPr>
          <a:lstStyle/>
          <a:p>
            <a:r>
              <a:rPr lang="es-ES" sz="3600" dirty="0" smtClean="0"/>
              <a:t>FERNANDO SALINAS ROMERO</a:t>
            </a:r>
            <a:endParaRPr lang="es-ES" sz="3600" dirty="0"/>
          </a:p>
        </p:txBody>
      </p:sp>
      <p:sp>
        <p:nvSpPr>
          <p:cNvPr id="5" name="Subtítulo 4"/>
          <p:cNvSpPr>
            <a:spLocks noGrp="1"/>
          </p:cNvSpPr>
          <p:nvPr>
            <p:ph type="subTitle" idx="1"/>
          </p:nvPr>
        </p:nvSpPr>
        <p:spPr>
          <a:xfrm>
            <a:off x="334108" y="1072661"/>
            <a:ext cx="9689123" cy="4185139"/>
          </a:xfrm>
        </p:spPr>
        <p:txBody>
          <a:bodyPr>
            <a:normAutofit/>
          </a:bodyPr>
          <a:lstStyle/>
          <a:p>
            <a:pPr algn="just"/>
            <a:r>
              <a:rPr lang="es-ES" sz="1600" b="1" dirty="0" smtClean="0"/>
              <a:t>Datos Biográficos Extendidos:</a:t>
            </a:r>
          </a:p>
          <a:p>
            <a:pPr algn="just"/>
            <a:r>
              <a:rPr lang="es-ES" sz="1600" b="1" dirty="0" smtClean="0"/>
              <a:t>Martirio</a:t>
            </a:r>
          </a:p>
          <a:p>
            <a:pPr algn="just"/>
            <a:r>
              <a:rPr lang="es-ES" sz="1600" dirty="0"/>
              <a:t>El p. Alejandro Pérez asegura, después de so-pesar las declaraciones de varios testigos, que esta aparente tristeza más correspondía al modo externo de manifestar la natural preocupación que todos los presos tenían en la antesala de la muerte. Lo atribuye a una cuestión temperamental y del ambiente de la cárcel. Lo que es seguro es que el beato Fernando sabía la suerte que podía correr, y no huyó de ella, sino que la enfrentó con valor y hasta el final. Si todos los que experimentan alguna vez tristeza por su estado supiesen vencerse y arrostrar las propias elecciones con la misma hidalguía cristiana de Fernando Salinas, entonces con toda seguridad esa melancolía no sería sino un premio más atado al carro de su victoria en Cristo.</a:t>
            </a:r>
          </a:p>
          <a:p>
            <a:pPr algn="just"/>
            <a:endParaRPr lang="es-ES" sz="16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11154" y="2409092"/>
            <a:ext cx="1713323" cy="2214783"/>
          </a:xfrm>
          <a:prstGeom prst="rect">
            <a:avLst/>
          </a:prstGeom>
        </p:spPr>
      </p:pic>
    </p:spTree>
    <p:extLst>
      <p:ext uri="{BB962C8B-B14F-4D97-AF65-F5344CB8AC3E}">
        <p14:creationId xmlns:p14="http://schemas.microsoft.com/office/powerpoint/2010/main" val="2974142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542071"/>
            <a:ext cx="8912469" cy="750399"/>
          </a:xfrm>
        </p:spPr>
        <p:txBody>
          <a:bodyPr>
            <a:normAutofit/>
          </a:bodyPr>
          <a:lstStyle/>
          <a:p>
            <a:r>
              <a:rPr lang="es-ES" sz="3600" dirty="0" smtClean="0"/>
              <a:t>FERNANDO SALINAS ROMERO</a:t>
            </a:r>
            <a:endParaRPr lang="es-ES" sz="3600" dirty="0"/>
          </a:p>
        </p:txBody>
      </p:sp>
      <p:sp>
        <p:nvSpPr>
          <p:cNvPr id="5" name="Subtítulo 4"/>
          <p:cNvSpPr>
            <a:spLocks noGrp="1"/>
          </p:cNvSpPr>
          <p:nvPr>
            <p:ph type="subTitle" idx="1"/>
          </p:nvPr>
        </p:nvSpPr>
        <p:spPr>
          <a:xfrm>
            <a:off x="228601" y="1362808"/>
            <a:ext cx="9548445" cy="5046784"/>
          </a:xfrm>
        </p:spPr>
        <p:txBody>
          <a:bodyPr>
            <a:normAutofit/>
          </a:bodyPr>
          <a:lstStyle/>
          <a:p>
            <a:pPr algn="just"/>
            <a:r>
              <a:rPr lang="es-ES" sz="1600" b="1" dirty="0" smtClean="0"/>
              <a:t>¿En qué lugar reposan sus restos mortales?</a:t>
            </a:r>
          </a:p>
          <a:p>
            <a:pPr algn="just"/>
            <a:r>
              <a:rPr lang="es-ES" sz="1600" dirty="0" smtClean="0"/>
              <a:t>En el mausoleo </a:t>
            </a:r>
            <a:r>
              <a:rPr lang="es-ES" sz="1600" dirty="0" err="1" smtClean="0"/>
              <a:t>eregido</a:t>
            </a:r>
            <a:r>
              <a:rPr lang="es-ES" sz="1600" dirty="0" smtClean="0"/>
              <a:t> en el Monasterio de El </a:t>
            </a:r>
            <a:r>
              <a:rPr lang="es-ES" sz="1600" dirty="0" err="1" smtClean="0"/>
              <a:t>Pueyo</a:t>
            </a:r>
            <a:r>
              <a:rPr lang="es-ES" sz="1600" dirty="0" smtClean="0"/>
              <a:t> (Barbastro – Huesca)</a:t>
            </a:r>
          </a:p>
          <a:p>
            <a:pPr algn="just"/>
            <a:endParaRPr lang="es-ES" sz="1600" dirty="0"/>
          </a:p>
          <a:p>
            <a:pPr algn="just"/>
            <a:r>
              <a:rPr lang="es-ES" sz="1600" b="1" dirty="0" smtClean="0"/>
              <a:t>Fecha de Beatificación: </a:t>
            </a:r>
            <a:r>
              <a:rPr lang="es-ES" sz="1600" dirty="0" smtClean="0"/>
              <a:t>13 de octubre de 2013, en Tarragona</a:t>
            </a:r>
          </a:p>
          <a:p>
            <a:pPr algn="just"/>
            <a:r>
              <a:rPr lang="es-ES" sz="1600" b="1" dirty="0" smtClean="0"/>
              <a:t>Fecha de Canonización: </a:t>
            </a:r>
            <a:r>
              <a:rPr lang="es-ES" sz="1600" dirty="0" smtClean="0"/>
              <a:t>Aún no está canonizado</a:t>
            </a:r>
          </a:p>
          <a:p>
            <a:pPr algn="just"/>
            <a:r>
              <a:rPr lang="es-ES" sz="1600" b="1" dirty="0" smtClean="0"/>
              <a:t>Fiesta Canónica: </a:t>
            </a:r>
            <a:r>
              <a:rPr lang="es-ES" sz="1600" dirty="0" smtClean="0"/>
              <a:t>28 de agosto</a:t>
            </a:r>
          </a:p>
          <a:p>
            <a:pPr algn="just"/>
            <a:r>
              <a:rPr lang="es-ES" sz="1600" b="1" dirty="0"/>
              <a:t> </a:t>
            </a:r>
            <a:r>
              <a:rPr lang="es-ES" sz="1600" b="1" dirty="0" smtClean="0"/>
              <a:t>                                </a:t>
            </a:r>
            <a:r>
              <a:rPr lang="es-ES" sz="1600" dirty="0" smtClean="0"/>
              <a:t>6 de noviembre, Festividad de los Beatos Mártires durante la Persecución Religiosa en el siglo XX</a:t>
            </a:r>
          </a:p>
          <a:p>
            <a:pPr algn="just"/>
            <a:endParaRPr lang="es-ES" sz="1600" b="1" dirty="0"/>
          </a:p>
          <a:p>
            <a:pPr algn="just"/>
            <a:r>
              <a:rPr lang="es-ES" sz="1600" b="1" dirty="0" smtClean="0"/>
              <a:t>Fuentes:</a:t>
            </a:r>
          </a:p>
          <a:p>
            <a:pPr marL="285750" indent="-285750" algn="just">
              <a:buFont typeface="Arial" panose="020B0604020202020204" pitchFamily="34" charset="0"/>
              <a:buChar char="•"/>
            </a:pPr>
            <a:r>
              <a:rPr lang="es-ES" sz="1600" b="1" dirty="0" smtClean="0"/>
              <a:t>https://monasteriodelpueyo.org/p-fernando-salinas-romero/</a:t>
            </a:r>
          </a:p>
          <a:p>
            <a:pPr marL="285750" indent="-285750" algn="just">
              <a:buFont typeface="Arial" panose="020B0604020202020204" pitchFamily="34" charset="0"/>
              <a:buChar char="•"/>
            </a:pPr>
            <a:r>
              <a:rPr lang="es-ES" sz="1600" b="1" dirty="0" smtClean="0"/>
              <a:t>www.cardenaldonmarcelo.es&gt;</a:t>
            </a:r>
            <a:r>
              <a:rPr lang="es-ES" sz="1600" b="1" dirty="0" err="1" smtClean="0"/>
              <a:t>Novena_honor_mártires</a:t>
            </a:r>
            <a:r>
              <a:rPr lang="es-ES" sz="1600" b="1" dirty="0" smtClean="0"/>
              <a:t> benedictinos de El </a:t>
            </a:r>
            <a:r>
              <a:rPr lang="es-ES" sz="1600" b="1" dirty="0" err="1" smtClean="0"/>
              <a:t>Pueyo</a:t>
            </a:r>
            <a:r>
              <a:rPr lang="es-ES" sz="1600" b="1" dirty="0" smtClean="0"/>
              <a:t> (</a:t>
            </a:r>
            <a:r>
              <a:rPr lang="es-ES" sz="1600" b="1" dirty="0" err="1" smtClean="0"/>
              <a:t>pdf</a:t>
            </a:r>
            <a:r>
              <a:rPr lang="es-ES" sz="1600" b="1" dirty="0" smtClean="0"/>
              <a:t>)</a:t>
            </a:r>
          </a:p>
          <a:p>
            <a:pPr marL="285750" indent="-285750" algn="just">
              <a:buFont typeface="Arial" panose="020B0604020202020204" pitchFamily="34" charset="0"/>
              <a:buChar char="•"/>
            </a:pPr>
            <a:endParaRPr lang="es-ES" sz="1600" b="1" dirty="0" smtClean="0"/>
          </a:p>
          <a:p>
            <a:pPr algn="just"/>
            <a:endParaRPr lang="es-ES" sz="1600" dirty="0"/>
          </a:p>
          <a:p>
            <a:pPr algn="just"/>
            <a:endParaRPr lang="es-ES" sz="16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4439" y="2523392"/>
            <a:ext cx="1713323" cy="2214783"/>
          </a:xfrm>
          <a:prstGeom prst="rect">
            <a:avLst/>
          </a:prstGeom>
        </p:spPr>
      </p:pic>
    </p:spTree>
    <p:extLst>
      <p:ext uri="{BB962C8B-B14F-4D97-AF65-F5344CB8AC3E}">
        <p14:creationId xmlns:p14="http://schemas.microsoft.com/office/powerpoint/2010/main" val="31212053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543</Words>
  <Application>Microsoft Office PowerPoint</Application>
  <PresentationFormat>Panorámica</PresentationFormat>
  <Paragraphs>34</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FERNANDO SALINAS ROMERO</vt:lpstr>
      <vt:lpstr>FERNANDO SALINAS ROMERO</vt:lpstr>
      <vt:lpstr>FERNANDO SALINAS ROMERO</vt:lpstr>
      <vt:lpstr>FERNANDO SALINAS ROMERO</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FERNANDO SALINAS ROMERO</dc:title>
  <dc:creator>Usuario</dc:creator>
  <cp:lastModifiedBy>Usuario</cp:lastModifiedBy>
  <cp:revision>5</cp:revision>
  <dcterms:created xsi:type="dcterms:W3CDTF">2022-02-26T19:01:09Z</dcterms:created>
  <dcterms:modified xsi:type="dcterms:W3CDTF">2022-02-27T10:59:26Z</dcterms:modified>
</cp:coreProperties>
</file>