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D7BFA21A-050B-4A1C-8E64-9685C2B9C5C3}" type="datetimeFigureOut">
              <a:rPr lang="es-ES" smtClean="0"/>
              <a:t>17/03/2022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815567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7BFA21A-050B-4A1C-8E64-9685C2B9C5C3}" type="datetimeFigureOut">
              <a:rPr lang="es-ES" smtClean="0"/>
              <a:t>17/03/2022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265223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7BFA21A-050B-4A1C-8E64-9685C2B9C5C3}" type="datetimeFigureOut">
              <a:rPr lang="es-ES" smtClean="0"/>
              <a:t>17/03/2022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48436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7BFA21A-050B-4A1C-8E64-9685C2B9C5C3}" type="datetimeFigureOut">
              <a:rPr lang="es-ES" smtClean="0"/>
              <a:t>17/03/2022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25224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7BFA21A-050B-4A1C-8E64-9685C2B9C5C3}" type="datetimeFigureOut">
              <a:rPr lang="es-ES" smtClean="0"/>
              <a:t>17/03/2022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246105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7BFA21A-050B-4A1C-8E64-9685C2B9C5C3}" type="datetimeFigureOut">
              <a:rPr lang="es-ES" smtClean="0"/>
              <a:t>17/03/2022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131942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7BFA21A-050B-4A1C-8E64-9685C2B9C5C3}" type="datetimeFigureOut">
              <a:rPr lang="es-ES" smtClean="0"/>
              <a:t>17/03/2022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316725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7BFA21A-050B-4A1C-8E64-9685C2B9C5C3}" type="datetimeFigureOut">
              <a:rPr lang="es-ES" smtClean="0"/>
              <a:t>17/03/2022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150499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7BFA21A-050B-4A1C-8E64-9685C2B9C5C3}" type="datetimeFigureOut">
              <a:rPr lang="es-ES" smtClean="0"/>
              <a:t>17/03/2022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229316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7BFA21A-050B-4A1C-8E64-9685C2B9C5C3}" type="datetimeFigureOut">
              <a:rPr lang="es-ES" smtClean="0"/>
              <a:t>17/03/2022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525057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7BFA21A-050B-4A1C-8E64-9685C2B9C5C3}" type="datetimeFigureOut">
              <a:rPr lang="es-ES" smtClean="0"/>
              <a:t>17/03/2022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E93D80E-CC26-4285-AA40-70B0AF9A8CD3}" type="slidenum">
              <a:rPr lang="es-ES" smtClean="0"/>
              <a:t>‹Nº›</a:t>
            </a:fld>
            <a:endParaRPr lang="es-ES"/>
          </a:p>
        </p:txBody>
      </p:sp>
    </p:spTree>
    <p:extLst>
      <p:ext uri="{BB962C8B-B14F-4D97-AF65-F5344CB8AC3E}">
        <p14:creationId xmlns:p14="http://schemas.microsoft.com/office/powerpoint/2010/main" val="154326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FA21A-050B-4A1C-8E64-9685C2B9C5C3}" type="datetimeFigureOut">
              <a:rPr lang="es-ES" smtClean="0"/>
              <a:t>17/03/2022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3D80E-CC26-4285-AA40-70B0AF9A8CD3}" type="slidenum">
              <a:rPr lang="es-ES" smtClean="0"/>
              <a:t>‹Nº›</a:t>
            </a:fld>
            <a:endParaRPr lang="es-ES"/>
          </a:p>
        </p:txBody>
      </p:sp>
    </p:spTree>
    <p:extLst>
      <p:ext uri="{BB962C8B-B14F-4D97-AF65-F5344CB8AC3E}">
        <p14:creationId xmlns:p14="http://schemas.microsoft.com/office/powerpoint/2010/main" val="1662488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catholic.ne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98109"/>
            <a:ext cx="8900746" cy="1198806"/>
          </a:xfrm>
        </p:spPr>
        <p:txBody>
          <a:bodyPr>
            <a:normAutofit/>
          </a:bodyPr>
          <a:lstStyle/>
          <a:p>
            <a:r>
              <a:rPr lang="es-ES" sz="3600" dirty="0" smtClean="0"/>
              <a:t>JOAQUIN OLIVERAS PUJOIRAS</a:t>
            </a:r>
            <a:br>
              <a:rPr lang="es-ES" sz="3600" dirty="0" smtClean="0"/>
            </a:br>
            <a:r>
              <a:rPr lang="es-ES" sz="3600" dirty="0" smtClean="0"/>
              <a:t>HERMANO ARTURO</a:t>
            </a:r>
            <a:endParaRPr lang="es-ES" sz="3600" dirty="0"/>
          </a:p>
        </p:txBody>
      </p:sp>
      <p:sp>
        <p:nvSpPr>
          <p:cNvPr id="3" name="Subtítulo 2"/>
          <p:cNvSpPr>
            <a:spLocks noGrp="1"/>
          </p:cNvSpPr>
          <p:nvPr>
            <p:ph type="subTitle" idx="1"/>
          </p:nvPr>
        </p:nvSpPr>
        <p:spPr>
          <a:xfrm>
            <a:off x="246185" y="1696915"/>
            <a:ext cx="9935307" cy="5055577"/>
          </a:xfrm>
        </p:spPr>
        <p:txBody>
          <a:bodyPr>
            <a:normAutofit/>
          </a:bodyPr>
          <a:lstStyle/>
          <a:p>
            <a:pPr algn="just"/>
            <a:r>
              <a:rPr lang="es-ES" sz="1600" b="1" dirty="0" smtClean="0"/>
              <a:t>Nombre Civil: </a:t>
            </a:r>
            <a:r>
              <a:rPr lang="es-ES" sz="1600" dirty="0" err="1" smtClean="0"/>
              <a:t>Joaquin</a:t>
            </a:r>
            <a:endParaRPr lang="es-ES" sz="1600" dirty="0" smtClean="0"/>
          </a:p>
          <a:p>
            <a:pPr algn="just"/>
            <a:r>
              <a:rPr lang="es-ES" sz="1600" b="1" dirty="0" smtClean="0"/>
              <a:t>Fecha de Nacimiento: </a:t>
            </a:r>
            <a:r>
              <a:rPr lang="es-ES" sz="1600" dirty="0" smtClean="0"/>
              <a:t>15/02/1875</a:t>
            </a:r>
            <a:endParaRPr lang="es-ES" sz="1600" dirty="0" smtClean="0"/>
          </a:p>
          <a:p>
            <a:pPr algn="just"/>
            <a:r>
              <a:rPr lang="es-ES" sz="1600" b="1" dirty="0" smtClean="0"/>
              <a:t>Lugar de nacimiento: </a:t>
            </a:r>
            <a:r>
              <a:rPr lang="es-ES" sz="1600" dirty="0" smtClean="0"/>
              <a:t> San </a:t>
            </a:r>
            <a:r>
              <a:rPr lang="es-ES" sz="1600" dirty="0" err="1" smtClean="0"/>
              <a:t>Feliu</a:t>
            </a:r>
            <a:r>
              <a:rPr lang="es-ES" sz="1600" dirty="0" smtClean="0"/>
              <a:t> </a:t>
            </a:r>
            <a:r>
              <a:rPr lang="es-ES" sz="1600" dirty="0" err="1" smtClean="0"/>
              <a:t>Pllarols</a:t>
            </a:r>
            <a:r>
              <a:rPr lang="es-ES" sz="1600" dirty="0" smtClean="0"/>
              <a:t> (Gerona)</a:t>
            </a:r>
          </a:p>
          <a:p>
            <a:pPr algn="just"/>
            <a:r>
              <a:rPr lang="es-ES" sz="1600" b="1" dirty="0" smtClean="0"/>
              <a:t>Sexo: </a:t>
            </a:r>
            <a:r>
              <a:rPr lang="es-ES" sz="1600" dirty="0" smtClean="0"/>
              <a:t>Varón</a:t>
            </a:r>
          </a:p>
          <a:p>
            <a:pPr algn="just"/>
            <a:r>
              <a:rPr lang="es-ES" sz="1600" b="1" dirty="0" smtClean="0"/>
              <a:t>Fecha de Martirio: </a:t>
            </a:r>
            <a:r>
              <a:rPr lang="es-ES" sz="1600" dirty="0" smtClean="0"/>
              <a:t>28/07/1936</a:t>
            </a:r>
          </a:p>
          <a:p>
            <a:pPr algn="just"/>
            <a:r>
              <a:rPr lang="es-ES" sz="1600" b="1" dirty="0" smtClean="0"/>
              <a:t>Lugar del Martirio: </a:t>
            </a:r>
            <a:r>
              <a:rPr lang="es-ES" sz="1600" dirty="0" smtClean="0"/>
              <a:t>Griñón (Madrid)</a:t>
            </a:r>
          </a:p>
          <a:p>
            <a:pPr algn="just"/>
            <a:r>
              <a:rPr lang="es-ES" sz="1600" b="1" dirty="0" smtClean="0"/>
              <a:t>Orden: </a:t>
            </a:r>
            <a:r>
              <a:rPr lang="es-ES" sz="1600" dirty="0" smtClean="0"/>
              <a:t>Religioso Profeso de las Escuelas Cristianas Hermanos de La Salle</a:t>
            </a:r>
          </a:p>
          <a:p>
            <a:pPr algn="just"/>
            <a:r>
              <a:rPr lang="es-ES" sz="1600" b="1" dirty="0" smtClean="0"/>
              <a:t>Datos Biográficos Resumidos: </a:t>
            </a:r>
            <a:endParaRPr lang="es-ES" sz="16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4784" y="2206870"/>
            <a:ext cx="1633415" cy="2321169"/>
          </a:xfrm>
          <a:prstGeom prst="rect">
            <a:avLst/>
          </a:prstGeom>
        </p:spPr>
      </p:pic>
    </p:spTree>
    <p:extLst>
      <p:ext uri="{BB962C8B-B14F-4D97-AF65-F5344CB8AC3E}">
        <p14:creationId xmlns:p14="http://schemas.microsoft.com/office/powerpoint/2010/main" val="399787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54149"/>
            <a:ext cx="9211408" cy="1260352"/>
          </a:xfrm>
        </p:spPr>
        <p:txBody>
          <a:bodyPr>
            <a:normAutofit/>
          </a:bodyPr>
          <a:lstStyle/>
          <a:p>
            <a:r>
              <a:rPr lang="es-ES" sz="3600" dirty="0"/>
              <a:t>JOAQUIN OLIVERAS PUJOIRAS</a:t>
            </a:r>
            <a:br>
              <a:rPr lang="es-ES" sz="3600" dirty="0"/>
            </a:br>
            <a:r>
              <a:rPr lang="es-ES" sz="3600" dirty="0"/>
              <a:t>HERMANO ARTURO</a:t>
            </a:r>
          </a:p>
        </p:txBody>
      </p:sp>
      <p:sp>
        <p:nvSpPr>
          <p:cNvPr id="5" name="Subtítulo 4"/>
          <p:cNvSpPr>
            <a:spLocks noGrp="1"/>
          </p:cNvSpPr>
          <p:nvPr>
            <p:ph type="subTitle" idx="1"/>
          </p:nvPr>
        </p:nvSpPr>
        <p:spPr>
          <a:xfrm>
            <a:off x="263770" y="1995853"/>
            <a:ext cx="9451730" cy="4607170"/>
          </a:xfrm>
        </p:spPr>
        <p:txBody>
          <a:bodyPr>
            <a:normAutofit/>
          </a:bodyPr>
          <a:lstStyle/>
          <a:p>
            <a:pPr algn="just"/>
            <a:r>
              <a:rPr lang="es-ES" sz="1600" b="1" dirty="0" smtClean="0"/>
              <a:t>Datos Biográficos Extendidos:</a:t>
            </a:r>
          </a:p>
          <a:p>
            <a:pPr algn="just"/>
            <a:r>
              <a:rPr lang="es-ES" sz="1600" b="1" dirty="0" smtClean="0"/>
              <a:t>Martirio:</a:t>
            </a:r>
          </a:p>
          <a:p>
            <a:pPr algn="just"/>
            <a:r>
              <a:rPr lang="es-ES" sz="1600" dirty="0"/>
              <a:t>El </a:t>
            </a:r>
            <a:r>
              <a:rPr lang="es-ES" sz="1600" dirty="0" smtClean="0"/>
              <a:t>día 28 de julio de </a:t>
            </a:r>
            <a:r>
              <a:rPr lang="es-ES" sz="1600" dirty="0"/>
              <a:t>1936 por la mañana, un nutrido grupo de milicianos -se habla cerca de 300- se presentó en Griñón; seguramente algunos provenían de Toledo, donde el Alcázar seguía dando pruebas de su valor y entereza. Sobre 70 vehículos hay carteles con la siguiente </a:t>
            </a:r>
            <a:r>
              <a:rPr lang="es-ES" sz="1600" dirty="0" smtClean="0"/>
              <a:t>leyenda </a:t>
            </a:r>
            <a:r>
              <a:rPr lang="es-ES" sz="1600" dirty="0"/>
              <a:t>"Los sin Dios", firmados por las siglas de la CNT, FAI y UGT. Nada más llegar los milicianos se dirigen a la alcaldía y preguntan al alcalde dónde se hallan los "frailes". </a:t>
            </a:r>
            <a:endParaRPr lang="es-ES" sz="1600" dirty="0" smtClean="0"/>
          </a:p>
          <a:p>
            <a:pPr algn="just"/>
            <a:r>
              <a:rPr lang="es-ES" sz="1600" b="1" dirty="0"/>
              <a:t>El asalto al colegio y el martirio</a:t>
            </a:r>
            <a:r>
              <a:rPr lang="es-ES" sz="1600" dirty="0"/>
              <a:t/>
            </a:r>
            <a:br>
              <a:rPr lang="es-ES" sz="1600" dirty="0"/>
            </a:br>
            <a:r>
              <a:rPr lang="es-ES" sz="1600" dirty="0"/>
              <a:t/>
            </a:r>
            <a:br>
              <a:rPr lang="es-ES" sz="1600" dirty="0"/>
            </a:br>
            <a:r>
              <a:rPr lang="es-ES" sz="1600" dirty="0" smtClean="0"/>
              <a:t>Estaban terminando de comer cuando allí se hallaban, cuando oyeron fuertes golpes en la puerta. Los milicianos entraron como tromba incontenible. El hermano </a:t>
            </a:r>
            <a:r>
              <a:rPr lang="es-ES" sz="1600" dirty="0" err="1" smtClean="0"/>
              <a:t>Orencio</a:t>
            </a:r>
            <a:r>
              <a:rPr lang="es-ES" sz="1600" dirty="0" smtClean="0"/>
              <a:t> Luis fue obligado a enseñarles todas las dependencias de la casa por si había armas... Entre tanto, los niños habían salido. Unos de los milicianos quiere obligar al hermano Aquilino Javier a destruir un crucifijo; ante su negativa, él mismo lo descuelga y arroja con furia al suelo, donde lo rompe a culatazos. La turba iba apoderándose de todo lo que pudiera tener algún valor. En la Iglesia, su afán iconoclasta les lleva a la destrucción del Vía Crucis, las estatuas de los altares y las pilas de agua bendita. José </a:t>
            </a:r>
            <a:r>
              <a:rPr lang="es-ES" sz="1600" dirty="0" err="1" smtClean="0"/>
              <a:t>Gorostazu</a:t>
            </a:r>
            <a:r>
              <a:rPr lang="es-ES" sz="1600" dirty="0" smtClean="0"/>
              <a:t>, que prestaba servicios en el fregadero, fue el primero en morir al afearles su conducta. Eso bastó para que, cayendo sobre él con patadas y culatazos, le dispararan y dejaran agonizante en el atrio de la capilla, sin que la víctima cesara de gritar ¡Viva Cristo Rey!</a:t>
            </a:r>
            <a:endParaRPr lang="es-ES" sz="1600" b="1" dirty="0" smtClean="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9038" y="2839916"/>
            <a:ext cx="1633415" cy="2321169"/>
          </a:xfrm>
          <a:prstGeom prst="rect">
            <a:avLst/>
          </a:prstGeom>
        </p:spPr>
      </p:pic>
    </p:spTree>
    <p:extLst>
      <p:ext uri="{BB962C8B-B14F-4D97-AF65-F5344CB8AC3E}">
        <p14:creationId xmlns:p14="http://schemas.microsoft.com/office/powerpoint/2010/main" val="190159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92602"/>
            <a:ext cx="9144000" cy="1093299"/>
          </a:xfrm>
        </p:spPr>
        <p:txBody>
          <a:bodyPr>
            <a:normAutofit/>
          </a:bodyPr>
          <a:lstStyle/>
          <a:p>
            <a:r>
              <a:rPr lang="es-ES" sz="3600" dirty="0"/>
              <a:t>JOAQUIN OLIVERAS PUJOIRAS</a:t>
            </a:r>
            <a:br>
              <a:rPr lang="es-ES" sz="3600" dirty="0"/>
            </a:br>
            <a:r>
              <a:rPr lang="es-ES" sz="3600" dirty="0"/>
              <a:t>HERMANO ARTURO</a:t>
            </a:r>
          </a:p>
        </p:txBody>
      </p:sp>
      <p:sp>
        <p:nvSpPr>
          <p:cNvPr id="5" name="Subtítulo 4"/>
          <p:cNvSpPr>
            <a:spLocks noGrp="1"/>
          </p:cNvSpPr>
          <p:nvPr>
            <p:ph type="subTitle" idx="1"/>
          </p:nvPr>
        </p:nvSpPr>
        <p:spPr>
          <a:xfrm>
            <a:off x="167054" y="1837592"/>
            <a:ext cx="9864969" cy="4739054"/>
          </a:xfrm>
        </p:spPr>
        <p:txBody>
          <a:bodyPr>
            <a:normAutofit lnSpcReduction="10000"/>
          </a:bodyPr>
          <a:lstStyle/>
          <a:p>
            <a:pPr algn="just"/>
            <a:r>
              <a:rPr lang="es-ES" sz="1600" dirty="0"/>
              <a:t>Los </a:t>
            </a:r>
            <a:r>
              <a:rPr lang="es-ES" sz="1600" dirty="0" smtClean="0"/>
              <a:t>milicianos dudaban del carácter religioso de los hermanos al verlos en traje civil y decirles los </a:t>
            </a:r>
            <a:r>
              <a:rPr lang="es-ES" sz="1600" dirty="0"/>
              <a:t>chicos que eran sus maestros, sin más especificaciones. Algunos de entre ellos </a:t>
            </a:r>
            <a:r>
              <a:rPr lang="es-ES" sz="1600" dirty="0" smtClean="0"/>
              <a:t>volvieron </a:t>
            </a:r>
            <a:r>
              <a:rPr lang="es-ES" sz="1600" dirty="0"/>
              <a:t>al pueblo para cerciorarse; los otros obligaron al hermano Arturo Gregorio, cocinero de la casa, a servirles una suculenta comida. Cuando se convencieron de su condición religiosa, les cachearon. Él botín fueron crucifijos, escapularios y medallas... Luego, brazos en alto, les condujeron a la puerta de la capilla. --Volveos, que vais a morir, les dijeron --Nosotros no morimos de espaldas, sino de frente, "Viva Cristo Rey" La descarga de los fusiles se cobró la vida de ocho hermanos. Los dos restantes, por consejo del superior, se habían refugiado para cuidar de los niños. El hermano Arturo fue degollado en las duchas y posteriormente apuñalado. "Algunos días más tarde -dijo un novicio menor- vimos todavía rastros de sangre y trocitos de carne en el salón de duchas". </a:t>
            </a:r>
            <a:endParaRPr lang="es-ES" sz="1600" dirty="0" smtClean="0"/>
          </a:p>
          <a:p>
            <a:pPr algn="just"/>
            <a:r>
              <a:rPr lang="es-ES" sz="1600" dirty="0"/>
              <a:t>Entre tanto, los novicios sólo deseaban dar sepultura a los hermanos. El testimonio de uno de ellos es elocuente: "Cuando llegamos al patio del </a:t>
            </a:r>
            <a:r>
              <a:rPr lang="es-ES" sz="1600" dirty="0" err="1"/>
              <a:t>escolasticado</a:t>
            </a:r>
            <a:r>
              <a:rPr lang="es-ES" sz="1600" dirty="0"/>
              <a:t>, el cuadro que ante nuestra vista se presentaba no podía ser más horroroso. Estaban derribados por el suelo nuestros hermanos, martirizados de la manera más cruel. Unos con los brazos en cruz, echando sangre por el costado y con la sonrisa en los labios; otros con la mandíbula arrancada del resto de la cara; éstos mirando al cielo, aquellos con la faz pegada al suelo". La sepultura tardó dos días en llegar, pues el alcalde y los milicianos impidieron a los novicios enterrar a los mártires </a:t>
            </a:r>
            <a:r>
              <a:rPr lang="es-ES" sz="1700" dirty="0"/>
              <a:t>porque "podrían causaros demasiada impresión´.</a:t>
            </a:r>
            <a:br>
              <a:rPr lang="es-ES" sz="1700" dirty="0"/>
            </a:br>
            <a:r>
              <a:rPr lang="es-ES" sz="1700" dirty="0"/>
              <a:t/>
            </a:r>
            <a:br>
              <a:rPr lang="es-ES" sz="1700" dirty="0"/>
            </a:br>
            <a:r>
              <a:rPr lang="es-ES" sz="1600" dirty="0"/>
              <a:t>En Fuenlabrada, un miliciano que había participado en el asesinato se jactaba diciendo: Hemos matado a los frailes de Griñón, pero han sido más valientes que jabatos, pues les mandamos dar un viva a Rusia y nos han contestado: "¡Viva Cristo Rey! Eso sólo bastaba para que los hubiésemos matado".</a:t>
            </a:r>
            <a:br>
              <a:rPr lang="es-ES" sz="1600" dirty="0"/>
            </a:br>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4885" y="2708031"/>
            <a:ext cx="1633415" cy="2321169"/>
          </a:xfrm>
          <a:prstGeom prst="rect">
            <a:avLst/>
          </a:prstGeom>
        </p:spPr>
      </p:pic>
    </p:spTree>
    <p:extLst>
      <p:ext uri="{BB962C8B-B14F-4D97-AF65-F5344CB8AC3E}">
        <p14:creationId xmlns:p14="http://schemas.microsoft.com/office/powerpoint/2010/main" val="425633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22263"/>
            <a:ext cx="8974015" cy="1084506"/>
          </a:xfrm>
        </p:spPr>
        <p:txBody>
          <a:bodyPr>
            <a:normAutofit/>
          </a:bodyPr>
          <a:lstStyle/>
          <a:p>
            <a:r>
              <a:rPr lang="es-ES" sz="3600" dirty="0"/>
              <a:t>JOAQUIN OLIVERAS PUJOIRAS</a:t>
            </a:r>
            <a:br>
              <a:rPr lang="es-ES" sz="3600" dirty="0"/>
            </a:br>
            <a:r>
              <a:rPr lang="es-ES" sz="3600" dirty="0"/>
              <a:t>HERMANO ARTURO</a:t>
            </a:r>
          </a:p>
        </p:txBody>
      </p:sp>
      <p:sp>
        <p:nvSpPr>
          <p:cNvPr id="5" name="Subtítulo 4"/>
          <p:cNvSpPr>
            <a:spLocks noGrp="1"/>
          </p:cNvSpPr>
          <p:nvPr>
            <p:ph type="subTitle" idx="1"/>
          </p:nvPr>
        </p:nvSpPr>
        <p:spPr>
          <a:xfrm>
            <a:off x="254978" y="1556238"/>
            <a:ext cx="9794630" cy="4783016"/>
          </a:xfrm>
        </p:spPr>
        <p:txBody>
          <a:bodyPr>
            <a:normAutofit/>
          </a:bodyPr>
          <a:lstStyle/>
          <a:p>
            <a:pPr algn="just"/>
            <a:r>
              <a:rPr lang="es-ES" sz="1600" b="1" dirty="0" smtClean="0"/>
              <a:t>¿En qué lugar reposan sus restos mortales?</a:t>
            </a:r>
          </a:p>
          <a:p>
            <a:pPr algn="just"/>
            <a:r>
              <a:rPr lang="es-ES" sz="1600" dirty="0" smtClean="0"/>
              <a:t>En la Cripta de los Mártires de Griñón en Madrid.</a:t>
            </a:r>
          </a:p>
          <a:p>
            <a:pPr algn="just"/>
            <a:r>
              <a:rPr lang="es-ES" sz="1600" b="1" dirty="0" smtClean="0"/>
              <a:t>Fecha de Beatificación: </a:t>
            </a:r>
            <a:r>
              <a:rPr lang="es-ES" sz="1600" dirty="0" smtClean="0"/>
              <a:t> 13 de octubre de 2013, en Tarragona</a:t>
            </a:r>
          </a:p>
          <a:p>
            <a:pPr algn="just"/>
            <a:r>
              <a:rPr lang="es-ES" sz="1600" b="1" dirty="0" smtClean="0"/>
              <a:t>Fecha de Canonización: </a:t>
            </a:r>
            <a:r>
              <a:rPr lang="es-ES" sz="1600" dirty="0" smtClean="0"/>
              <a:t>Aún no está canonizado </a:t>
            </a:r>
          </a:p>
          <a:p>
            <a:pPr algn="just"/>
            <a:r>
              <a:rPr lang="es-ES" sz="1600" b="1" dirty="0" smtClean="0"/>
              <a:t>Fiesta Canónica: </a:t>
            </a:r>
            <a:r>
              <a:rPr lang="es-ES" sz="1600" dirty="0" smtClean="0"/>
              <a:t>28 de julio</a:t>
            </a:r>
          </a:p>
          <a:p>
            <a:pPr algn="just"/>
            <a:r>
              <a:rPr lang="es-ES" sz="1600" b="1" dirty="0"/>
              <a:t> </a:t>
            </a:r>
            <a:r>
              <a:rPr lang="es-ES" sz="1600" b="1" dirty="0" smtClean="0"/>
              <a:t>                                 </a:t>
            </a:r>
            <a:r>
              <a:rPr lang="es-ES" sz="1600" dirty="0" smtClean="0"/>
              <a:t>6 de noviembre, Festividad de los Beatos Mártires durante la Persecución Religiosa en España durante el siglo XX</a:t>
            </a:r>
          </a:p>
          <a:p>
            <a:pPr algn="just"/>
            <a:r>
              <a:rPr lang="es-ES" sz="1600" b="1" dirty="0" smtClean="0"/>
              <a:t>Fuente:</a:t>
            </a:r>
          </a:p>
          <a:p>
            <a:pPr marL="285750" indent="-285750" algn="just">
              <a:buFont typeface="Arial" panose="020B0604020202020204" pitchFamily="34" charset="0"/>
              <a:buChar char="•"/>
            </a:pPr>
            <a:r>
              <a:rPr lang="es-ES" sz="1600" b="1" dirty="0" smtClean="0">
                <a:hlinkClick r:id="rId2"/>
              </a:rPr>
              <a:t>www.catholic.net/</a:t>
            </a:r>
            <a:r>
              <a:rPr lang="es-ES" sz="1600" b="1" dirty="0" smtClean="0"/>
              <a:t> </a:t>
            </a:r>
            <a:r>
              <a:rPr lang="es-ES" sz="1600" dirty="0" smtClean="0"/>
              <a:t>Fuente:</a:t>
            </a:r>
          </a:p>
          <a:p>
            <a:pPr marL="285750" indent="-285750" algn="just">
              <a:buFont typeface="Arial" panose="020B0604020202020204" pitchFamily="34" charset="0"/>
              <a:buChar char="•"/>
            </a:pPr>
            <a:r>
              <a:rPr lang="es-ES" sz="1600" dirty="0" smtClean="0"/>
              <a:t>www.martiresdeparacuellos.com </a:t>
            </a:r>
            <a:r>
              <a:rPr lang="es-ES" sz="1600" dirty="0"/>
              <a:t>// Lasalle.org // Sallep.net</a:t>
            </a:r>
            <a:endParaRPr lang="es-ES" sz="1600" b="1" dirty="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9608" y="2426677"/>
            <a:ext cx="1633415" cy="2321169"/>
          </a:xfrm>
          <a:prstGeom prst="rect">
            <a:avLst/>
          </a:prstGeom>
        </p:spPr>
      </p:pic>
    </p:spTree>
    <p:extLst>
      <p:ext uri="{BB962C8B-B14F-4D97-AF65-F5344CB8AC3E}">
        <p14:creationId xmlns:p14="http://schemas.microsoft.com/office/powerpoint/2010/main" val="30624897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562</Words>
  <Application>Microsoft Office PowerPoint</Application>
  <PresentationFormat>Panorámica</PresentationFormat>
  <Paragraphs>27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JOAQUIN OLIVERAS PUJOIRAS HERMANO ARTURO</vt:lpstr>
      <vt:lpstr>JOAQUIN OLIVERAS PUJOIRAS HERMANO ARTURO</vt:lpstr>
      <vt:lpstr>JOAQUIN OLIVERAS PUJOIRAS HERMANO ARTURO</vt:lpstr>
      <vt:lpstr>JOAQUIN OLIVERAS PUJOIRAS HERMANO ARTURO</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JOAQUIN OLIVERAS PUJOIRAS HERMANO ARTURO</dc:title>
  <dc:creator>Usuario</dc:creator>
  <cp:lastModifiedBy>Usuario</cp:lastModifiedBy>
  <cp:revision>7</cp:revision>
  <dcterms:created xsi:type="dcterms:W3CDTF">2022-03-16T12:36:17Z</dcterms:created>
  <dcterms:modified xsi:type="dcterms:W3CDTF">2022-03-17T11:56:10Z</dcterms:modified>
</cp:coreProperties>
</file>