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D60FBC77-D40D-4675-AACA-C8483D05F1F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60FBC77-D40D-4675-AACA-C8483D05F1F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60FBC77-D40D-4675-AACA-C8483D05F1F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60FBC77-D40D-4675-AACA-C8483D05F1F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D60FBC77-D40D-4675-AACA-C8483D05F1FB}"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D60FBC77-D40D-4675-AACA-C8483D05F1F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D60FBC77-D40D-4675-AACA-C8483D05F1FB}"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60FBC77-D40D-4675-AACA-C8483D05F1FB}"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60FBC77-D40D-4675-AACA-C8483D05F1FB}"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D60FBC77-D40D-4675-AACA-C8483D05F1F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D60FBC77-D40D-4675-AACA-C8483D05F1FB}"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36FABA-B316-4D64-A0B0-D692489B2B4D}"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FBC77-D40D-4675-AACA-C8483D05F1FB}"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6FABA-B316-4D64-A0B0-D692489B2B4D}"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73763" y="347922"/>
            <a:ext cx="9044473" cy="603800"/>
          </a:xfrm>
        </p:spPr>
        <p:txBody>
          <a:bodyPr>
            <a:normAutofit fontScale="90000"/>
          </a:bodyPr>
          <a:lstStyle/>
          <a:p>
            <a:r>
              <a:rPr lang="es-ES" sz="3600" b="1" dirty="0" smtClean="0"/>
              <a:t>ANTONIO CAPDEVILA BALCELLS</a:t>
            </a:r>
            <a:endParaRPr lang="es-ES" sz="3600" b="1" dirty="0"/>
          </a:p>
        </p:txBody>
      </p:sp>
      <p:sp>
        <p:nvSpPr>
          <p:cNvPr id="3" name="Subtítulo 2"/>
          <p:cNvSpPr>
            <a:spLocks noGrp="1"/>
          </p:cNvSpPr>
          <p:nvPr>
            <p:ph type="subTitle" idx="1"/>
          </p:nvPr>
        </p:nvSpPr>
        <p:spPr>
          <a:xfrm>
            <a:off x="223935" y="951722"/>
            <a:ext cx="10599575" cy="5728996"/>
          </a:xfrm>
        </p:spPr>
        <p:txBody>
          <a:bodyPr>
            <a:normAutofit/>
          </a:bodyPr>
          <a:lstStyle/>
          <a:p>
            <a:pPr algn="just"/>
            <a:r>
              <a:rPr lang="es-ES" sz="1600" b="1" dirty="0" smtClean="0"/>
              <a:t>Nombre Civil: </a:t>
            </a:r>
            <a:r>
              <a:rPr lang="es-ES" sz="1600" dirty="0" smtClean="0"/>
              <a:t>Antoni</a:t>
            </a:r>
            <a:endParaRPr lang="es-ES" sz="1600" dirty="0" smtClean="0"/>
          </a:p>
          <a:p>
            <a:pPr algn="just"/>
            <a:r>
              <a:rPr lang="es-ES" sz="1600" b="1" dirty="0" smtClean="0"/>
              <a:t>Fecha de Nacimiento: </a:t>
            </a:r>
            <a:r>
              <a:rPr lang="es-ES" sz="1600" dirty="0" smtClean="0"/>
              <a:t>27 de febrero de 1894</a:t>
            </a:r>
            <a:endParaRPr lang="es-ES" sz="1600" dirty="0" smtClean="0"/>
          </a:p>
          <a:p>
            <a:pPr algn="just"/>
            <a:r>
              <a:rPr lang="es-ES" sz="1600" b="1" dirty="0" smtClean="0"/>
              <a:t>Lugar de Nacimiento: </a:t>
            </a:r>
            <a:r>
              <a:rPr lang="es-ES" sz="1600" dirty="0" err="1" smtClean="0"/>
              <a:t>L’espluga</a:t>
            </a:r>
            <a:r>
              <a:rPr lang="es-ES" sz="1600" dirty="0" smtClean="0"/>
              <a:t> </a:t>
            </a:r>
            <a:r>
              <a:rPr lang="es-ES" sz="1600" dirty="0" err="1" smtClean="0"/>
              <a:t>Calba</a:t>
            </a:r>
            <a:r>
              <a:rPr lang="es-ES" sz="1600" dirty="0" smtClean="0"/>
              <a:t> (Lleida)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 Asesinato: </a:t>
            </a:r>
            <a:r>
              <a:rPr lang="es-ES" sz="1600" dirty="0" smtClean="0"/>
              <a:t>24 de julio de 1936</a:t>
            </a:r>
            <a:endParaRPr lang="es-ES" sz="1600" dirty="0" smtClean="0"/>
          </a:p>
          <a:p>
            <a:pPr algn="just"/>
            <a:r>
              <a:rPr lang="es-ES" sz="1600" b="1" dirty="0" smtClean="0"/>
              <a:t>Lugar de Asesinato: </a:t>
            </a:r>
            <a:r>
              <a:rPr lang="es-ES" sz="1600" dirty="0" err="1" smtClean="0"/>
              <a:t>Vimbodí</a:t>
            </a:r>
            <a:r>
              <a:rPr lang="es-ES" sz="1600" dirty="0" smtClean="0"/>
              <a:t> (Tarragona)</a:t>
            </a:r>
            <a:endParaRPr lang="es-ES" sz="1600" dirty="0" smtClean="0"/>
          </a:p>
          <a:p>
            <a:pPr algn="just"/>
            <a:r>
              <a:rPr lang="es-ES" sz="1600" b="1" dirty="0" smtClean="0"/>
              <a:t>Orden: </a:t>
            </a:r>
            <a:r>
              <a:rPr lang="es-ES" sz="1600" dirty="0" smtClean="0"/>
              <a:t>Misioneros Hijos del Inmaculado Corazón de María (Claretianos)</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Antoni y Filomena.</a:t>
            </a:r>
            <a:endParaRPr lang="es-ES" sz="1600" dirty="0" smtClean="0"/>
          </a:p>
          <a:p>
            <a:pPr algn="just"/>
            <a:r>
              <a:rPr lang="es-ES" sz="1600" dirty="0" smtClean="0"/>
              <a:t>El Hermano Antoni era un verdadero tesoro dentro de la vida de las comunidades, especialmente por sus servicios en el oficio de sastre. Ejerció también de profesor de los primeros cursos, distinguiéndose por su seriedad, eficacia. Mereció siempre la confianza de todos y era considerado como un modelo por su espíritu sobrenatural.</a:t>
            </a:r>
            <a:endParaRPr lang="es-ES" sz="1600" dirty="0" smtClean="0"/>
          </a:p>
          <a:p>
            <a:pPr algn="just"/>
            <a:r>
              <a:rPr lang="es-ES" sz="1600" dirty="0" smtClean="0"/>
              <a:t>De él escribió el Padre Ferrán Carrera: “A mi modo de entender era el Hermano Capdevila una de las almas más enteramente de Dios que había en la Comunidad, para no decir la que más.”</a:t>
            </a:r>
            <a:endParaRPr lang="es-ES" sz="1600" dirty="0" smtClean="0"/>
          </a:p>
          <a:p>
            <a:pPr algn="just"/>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211820" y="1346200"/>
            <a:ext cx="1442085" cy="203263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74237" y="459889"/>
            <a:ext cx="9193763" cy="482503"/>
          </a:xfrm>
        </p:spPr>
        <p:txBody>
          <a:bodyPr>
            <a:normAutofit fontScale="90000"/>
          </a:bodyPr>
          <a:lstStyle/>
          <a:p>
            <a:r>
              <a:rPr lang="es-ES" sz="3600" b="1" dirty="0" smtClean="0"/>
              <a:t>ANTONI CAPDEVILA BALCELLS</a:t>
            </a:r>
            <a:endParaRPr lang="es-ES" sz="3600" dirty="0"/>
          </a:p>
        </p:txBody>
      </p:sp>
      <p:sp>
        <p:nvSpPr>
          <p:cNvPr id="5" name="Subtítulo 4"/>
          <p:cNvSpPr>
            <a:spLocks noGrp="1"/>
          </p:cNvSpPr>
          <p:nvPr>
            <p:ph type="subTitle" idx="1"/>
          </p:nvPr>
        </p:nvSpPr>
        <p:spPr>
          <a:xfrm>
            <a:off x="242597" y="1007705"/>
            <a:ext cx="10674220" cy="5682343"/>
          </a:xfrm>
        </p:spPr>
        <p:txBody>
          <a:bodyPr>
            <a:normAutofit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b="1" dirty="0" smtClean="0"/>
              <a:t>Relato de los Hechos:</a:t>
            </a:r>
            <a:endParaRPr lang="es-ES" sz="1600" b="1" dirty="0" smtClean="0"/>
          </a:p>
          <a:p>
            <a:pPr algn="just"/>
            <a:r>
              <a:rPr lang="es-ES" sz="1600" dirty="0" smtClean="0"/>
              <a:t>Cuando estalló la revolución de julio de 1936, el Hermano pertenecía a la Comunidad de Selva del Camp. Su primera preocupación fue llevar al aciano y enfermo Hno. Ramón Garcés al Asilo de las Hermanitas de Reus. De allí, el día 24 de julio, se trasladaba en tres hasta Borges </a:t>
            </a:r>
            <a:r>
              <a:rPr lang="es-ES" sz="1600" dirty="0" err="1" smtClean="0"/>
              <a:t>Blanques</a:t>
            </a:r>
            <a:r>
              <a:rPr lang="es-ES" sz="1600" dirty="0" smtClean="0"/>
              <a:t> para recorrer 14 km, que lo separaban de </a:t>
            </a:r>
            <a:r>
              <a:rPr lang="es-ES" sz="1600" dirty="0" err="1" smtClean="0"/>
              <a:t>Mollerrousa</a:t>
            </a:r>
            <a:r>
              <a:rPr lang="es-ES" sz="1600" dirty="0" smtClean="0"/>
              <a:t>, próxima a Lleida, donde vivía su familia. El tren se detuvo más de lo debido en </a:t>
            </a:r>
            <a:r>
              <a:rPr lang="es-ES" sz="1600" dirty="0" err="1" smtClean="0"/>
              <a:t>Vimbodí</a:t>
            </a:r>
            <a:r>
              <a:rPr lang="es-ES" sz="1600" dirty="0" smtClean="0"/>
              <a:t> para hacer el cambio de máquina, y Antonio se bajó del vagón para pasear por el andén…</a:t>
            </a:r>
            <a:endParaRPr lang="es-ES" sz="1600" dirty="0" smtClean="0"/>
          </a:p>
          <a:p>
            <a:pPr algn="just"/>
            <a:r>
              <a:rPr lang="es-ES" sz="1600" dirty="0" smtClean="0"/>
              <a:t>Algún malicioso sospechó algo raro y allí mismo lo detuvieron. Lo pasearon por las calles hasta llegar al Comité, le robaron el dinero que llevaba y, a eso del mediodía, lo condujeron, carretera adelante, hasta el lugar llamado El </a:t>
            </a:r>
            <a:r>
              <a:rPr lang="es-ES" sz="1600" dirty="0" err="1" smtClean="0"/>
              <a:t>Puntarró</a:t>
            </a:r>
            <a:r>
              <a:rPr lang="es-ES" sz="1600" dirty="0" smtClean="0"/>
              <a:t>, distante de la población unos 500 m. Ante los fusiles, Antoni pidió con toda serenidad a sus asesinos:</a:t>
            </a:r>
            <a:endParaRPr lang="es-ES" sz="1600" dirty="0" smtClean="0"/>
          </a:p>
          <a:p>
            <a:pPr marL="285750" indent="-285750" algn="just">
              <a:buFontTx/>
              <a:buChar char="-"/>
            </a:pPr>
            <a:r>
              <a:rPr lang="es-ES" sz="1600" dirty="0" smtClean="0"/>
              <a:t>¿Me permitís prepararme por unos momentos?</a:t>
            </a:r>
            <a:endParaRPr lang="es-ES" sz="1600" dirty="0" smtClean="0"/>
          </a:p>
          <a:p>
            <a:pPr marL="285750" indent="-285750" algn="just">
              <a:buFontTx/>
              <a:buChar char="-"/>
            </a:pPr>
            <a:r>
              <a:rPr lang="es-ES" sz="1600" dirty="0" smtClean="0"/>
              <a:t>Concedida la petición se descubrió con toda calma la cabeza, se puso a rezar tranquilamente y, acabada la oración fervorosa, invitó a los asesinos a que hicieran lo que quisieran. Antes de morir, sacando fuerzas desde el fondo de su alma misionera, gritó:</a:t>
            </a:r>
            <a:endParaRPr lang="es-ES" sz="1600" dirty="0" smtClean="0"/>
          </a:p>
          <a:p>
            <a:pPr marL="285750" indent="-285750" algn="just">
              <a:buFontTx/>
              <a:buChar char="-"/>
            </a:pPr>
            <a:r>
              <a:rPr lang="es-ES" sz="1600" dirty="0" smtClean="0"/>
              <a:t>- ¡Viva Cristo Rey!</a:t>
            </a:r>
            <a:endParaRPr lang="es-ES" sz="1600" dirty="0" smtClean="0"/>
          </a:p>
          <a:p>
            <a:pPr marL="285750" indent="-285750" algn="just">
              <a:buFontTx/>
              <a:buChar char="-"/>
            </a:pPr>
            <a:r>
              <a:rPr lang="es-ES" sz="1600" dirty="0" smtClean="0"/>
              <a:t>Una ráfaga de disparos lo abatió por tierra, Las gentes sencillas del pueblo, lo consideraron santo desde el primer momento; se afanaron por hacerse con piedrecillas salpicadas con la sangre del mártir. Empezaba la glorificación de Dios. Sus restos mortales reposan en la Iglesia de San Agustí de Tarragona, junto con las del Padre </a:t>
            </a:r>
            <a:r>
              <a:rPr lang="es-ES" sz="1600" dirty="0" err="1" smtClean="0"/>
              <a:t>Frederic</a:t>
            </a:r>
            <a:r>
              <a:rPr lang="es-ES" sz="1600" dirty="0" smtClean="0"/>
              <a:t> Vila. </a:t>
            </a:r>
            <a:endParaRPr lang="es-ES" sz="1600" dirty="0" smtClean="0"/>
          </a:p>
          <a:p>
            <a:pPr algn="just"/>
            <a:r>
              <a:rPr lang="es-ES" sz="1600" dirty="0" smtClean="0"/>
              <a:t>La primera víctima del grupo fue el Hno. Antoni Capdevila a que en la plenitud de sus 40 años, moriría con una serenidad admirable.</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028784" y="2549200"/>
            <a:ext cx="994487" cy="140132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91478" y="534535"/>
            <a:ext cx="8876522" cy="482502"/>
          </a:xfrm>
        </p:spPr>
        <p:txBody>
          <a:bodyPr>
            <a:normAutofit fontScale="90000"/>
          </a:bodyPr>
          <a:lstStyle/>
          <a:p>
            <a:r>
              <a:rPr lang="es-ES" sz="3200" b="1" dirty="0" smtClean="0"/>
              <a:t>ANTONI CAPDEVILA BALCELLS</a:t>
            </a:r>
            <a:endParaRPr lang="es-ES" sz="3200" dirty="0"/>
          </a:p>
        </p:txBody>
      </p:sp>
      <p:sp>
        <p:nvSpPr>
          <p:cNvPr id="5" name="Subtítulo 4"/>
          <p:cNvSpPr>
            <a:spLocks noGrp="1"/>
          </p:cNvSpPr>
          <p:nvPr>
            <p:ph type="subTitle" idx="1"/>
          </p:nvPr>
        </p:nvSpPr>
        <p:spPr>
          <a:xfrm>
            <a:off x="279918" y="1017037"/>
            <a:ext cx="10496940" cy="558903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Iglesia de San Agustí en Tarragona</a:t>
            </a:r>
            <a:endParaRPr lang="es-ES" sz="1600" dirty="0" smtClean="0"/>
          </a:p>
          <a:p>
            <a:pPr algn="just"/>
            <a:r>
              <a:rPr lang="es-ES" sz="1600" b="1" dirty="0" smtClean="0"/>
              <a:t>¿En qué fecha fue su Beatificación? </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24 de julio</a:t>
            </a:r>
            <a:endParaRPr lang="es-ES" sz="1600" dirty="0" smtClean="0"/>
          </a:p>
          <a:p>
            <a:pPr algn="just"/>
            <a:r>
              <a:rPr lang="es-ES" sz="1600" dirty="0" smtClean="0"/>
              <a:t>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smtClean="0"/>
              <a:t>Vicente </a:t>
            </a:r>
            <a:r>
              <a:rPr lang="es-ES" sz="1600" b="1" dirty="0" err="1" smtClean="0"/>
              <a:t>Pecharromán</a:t>
            </a:r>
            <a:r>
              <a:rPr lang="es-ES" sz="1600" b="1" dirty="0" smtClean="0"/>
              <a:t>, </a:t>
            </a:r>
            <a:r>
              <a:rPr lang="es-ES" sz="1600" b="1" dirty="0" err="1" smtClean="0"/>
              <a:t>cmf</a:t>
            </a:r>
            <a:r>
              <a:rPr lang="es-ES" sz="1600" b="1" dirty="0" smtClean="0"/>
              <a:t>. «Dieron su vida por Cristo». Beatos Mártires Claretianos. En Sigüenza, </a:t>
            </a:r>
            <a:r>
              <a:rPr lang="es-ES" sz="1600" b="1" dirty="0" err="1" smtClean="0"/>
              <a:t>Fernancaballero</a:t>
            </a:r>
            <a:r>
              <a:rPr lang="es-ES" sz="1600" b="1" dirty="0" smtClean="0"/>
              <a:t> y Tarragona. Misioneros Claretianos.</a:t>
            </a:r>
            <a:endParaRPr lang="es-ES" sz="1600" b="1" dirty="0" smtClean="0"/>
          </a:p>
          <a:p>
            <a:pPr marL="285750" indent="-285750" algn="just">
              <a:buFont typeface="Arial" panose="020B0604020202020204" pitchFamily="34" charset="0"/>
              <a:buChar char="•"/>
            </a:pPr>
            <a:r>
              <a:rPr lang="es-ES" sz="1600" b="1" dirty="0" smtClean="0"/>
              <a:t>Boletín número 97 Abril – 2013 – Mártires Claretianos de Barbastro – “Mártires Claretianos de Tarragona”</a:t>
            </a:r>
            <a:endParaRPr lang="es-ES" sz="1600" b="1"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54139" y="2549200"/>
            <a:ext cx="994487" cy="1401323"/>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3221</Words>
  <Application>WPS Presentation</Application>
  <PresentationFormat>Panorámica</PresentationFormat>
  <Paragraphs>43</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ANTONI CAPDEVILA BALCELLS</vt:lpstr>
      <vt:lpstr>ANTONI CAPDEVILA BALCELLS</vt:lpstr>
      <vt:lpstr>ANTONI CAPDEVILA BALCELLS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ANTONI CAPDEVILLA BALCELLS</dc:title>
  <dc:creator>Usuario</dc:creator>
  <cp:lastModifiedBy>Beatriz</cp:lastModifiedBy>
  <cp:revision>5</cp:revision>
  <dcterms:created xsi:type="dcterms:W3CDTF">2023-01-22T17:47:00Z</dcterms:created>
  <dcterms:modified xsi:type="dcterms:W3CDTF">2023-01-26T18:37:09Z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274FDA42BDE04787882C17A5255E32DA</vt:lpwstr>
  </property>
  <property fmtid="{D5CDD505-2E9C-101B-9397-08002B2CF9AE}" pid="3" name="KSOProductBuildVer">
    <vt:lpwstr>3082-11.2.0.11440</vt:lpwstr>
  </property>
</Properties>
</file>