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5B787-F2AD-4634-B444-3D978BADA541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DF198-7AA4-41C4-9A5E-8E1BFB62655C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56792" y="590520"/>
            <a:ext cx="8811208" cy="566478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ANTONIO VILAMASSANA CARULLA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1257" y="1156998"/>
            <a:ext cx="10571584" cy="5458405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 </a:t>
            </a:r>
            <a:r>
              <a:rPr lang="es-ES" sz="1600" dirty="0" smtClean="0"/>
              <a:t>Antoni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29 de enero de 1860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err="1" smtClean="0"/>
              <a:t>Massoteres</a:t>
            </a:r>
            <a:r>
              <a:rPr lang="es-ES" sz="1600" dirty="0" smtClean="0"/>
              <a:t> (Lleida)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del Asesinato: </a:t>
            </a:r>
            <a:r>
              <a:rPr lang="es-ES" sz="1600" dirty="0" smtClean="0"/>
              <a:t>25 de agosto de 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del Asesinato: </a:t>
            </a:r>
            <a:r>
              <a:rPr lang="es-ES" sz="1600" dirty="0" smtClean="0"/>
              <a:t>Cementerio del Valls (Tarragona)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Misioneros Hijos del Inmaculado Corazón de María (Claretianos)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Nombre de los padres: Antoni y Josefa</a:t>
            </a:r>
            <a:endParaRPr lang="es-ES" sz="1600" dirty="0" smtClean="0"/>
          </a:p>
          <a:p>
            <a:pPr algn="just"/>
            <a:r>
              <a:rPr lang="es-ES" sz="1600" dirty="0" smtClean="0"/>
              <a:t>A los 23 años ingresó en la Congregación de los Misioneros de los Hijos del Inmaculado Corazón de María, y cuatro años más tarde fue destinado a las difíciles misiones de Fernando </a:t>
            </a:r>
            <a:r>
              <a:rPr lang="es-ES" sz="1600" dirty="0" err="1" smtClean="0"/>
              <a:t>Poo</a:t>
            </a:r>
            <a:r>
              <a:rPr lang="es-ES" sz="1600" dirty="0" smtClean="0"/>
              <a:t>.</a:t>
            </a:r>
            <a:endParaRPr lang="es-ES" sz="1600" dirty="0" smtClean="0"/>
          </a:p>
          <a:p>
            <a:pPr algn="just"/>
            <a:r>
              <a:rPr lang="es-ES" sz="1600" dirty="0" smtClean="0"/>
              <a:t>El Hermano Antoni, se distinguió por su formalidad, su amor, su trabajo y su espíritu religioso. Durante dos años fue encargado de la finca de </a:t>
            </a:r>
            <a:r>
              <a:rPr lang="es-ES" sz="1600" dirty="0" err="1" smtClean="0"/>
              <a:t>Banapá</a:t>
            </a:r>
            <a:r>
              <a:rPr lang="es-ES" sz="1600" dirty="0" smtClean="0"/>
              <a:t> (1915 – 1916) Este bienio acabó con su salud; la vida tropical, con tas inclemencias (sol ecuatorial, lluvias y cansancio) castigaron mucho su organismo y le obligaron a regresar a Cataluña. Fue destinado a la Comunidad de Tarragona. Allí siguió trabajando como un joven, atendiendo en todo lo que podía a la comunidad formada principalmente por los claretianos catedráticos de la Pontificia Universidad de Tarragona. </a:t>
            </a:r>
            <a:endParaRPr lang="es-ES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495" y="1393190"/>
            <a:ext cx="1470025" cy="20523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98171" y="590518"/>
            <a:ext cx="8969829" cy="6038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ANTONI VILAMASSANA CARULLA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82555" y="1334278"/>
            <a:ext cx="10534261" cy="537443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Martirio.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Relato de los Hechos: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Cuando la persecución religiosa dispersó la comunidad, se ofreció con gran espíritu de caridad, en aquellos difíciles días, para acompañar al Padre </a:t>
            </a:r>
            <a:r>
              <a:rPr lang="es-ES" sz="1600" dirty="0" err="1" smtClean="0"/>
              <a:t>Frederic</a:t>
            </a:r>
            <a:r>
              <a:rPr lang="es-ES" sz="1600" dirty="0" smtClean="0"/>
              <a:t> Vila, y ambos fueron apresados y conducidos a la cárcel flotante del vapor “Río Segre”, anclado en el puerto de Tarragona.</a:t>
            </a:r>
            <a:endParaRPr lang="es-ES" sz="1600" dirty="0" smtClean="0"/>
          </a:p>
          <a:p>
            <a:pPr algn="just"/>
            <a:r>
              <a:rPr lang="es-ES" sz="1600" dirty="0" smtClean="0"/>
              <a:t>El Hermano Antoni era toda una estampa de misionero. Sus 76 años no habían logrado mermar ni su constitución ni sus energías para el trabajo. En el barco – cárcel siguió tan devoto y servicial como siempre. Cuando el día 25 de agosto fue “llamado”, se confesó, recogió algunas prendas personales y de aseo, por si era verdad que lo trasladaban al barco Uruguay en Barcelona. Se despidió afectuosamente y tranquilo con la expedición, que no fue al Uruguay, sino al cementerio de Valls. Al llegar a Valls, cantaron por la carretera que la atraviesa el </a:t>
            </a:r>
            <a:r>
              <a:rPr lang="es-ES" sz="1600" dirty="0" err="1" smtClean="0"/>
              <a:t>Crec</a:t>
            </a:r>
            <a:r>
              <a:rPr lang="es-ES" sz="1600" dirty="0" smtClean="0"/>
              <a:t> en un </a:t>
            </a:r>
            <a:r>
              <a:rPr lang="es-ES" sz="1600" dirty="0" err="1" smtClean="0"/>
              <a:t>Déu</a:t>
            </a:r>
            <a:r>
              <a:rPr lang="es-ES" sz="1600" dirty="0" smtClean="0"/>
              <a:t>, el inigualable Credo Catalán, y otros himnos religiosos, que arrancaron a una viejecita este comentario que vale por el más brillante </a:t>
            </a:r>
            <a:r>
              <a:rPr lang="es-ES" sz="1600" dirty="0" err="1" smtClean="0"/>
              <a:t>ponegírico</a:t>
            </a:r>
            <a:r>
              <a:rPr lang="es-ES" sz="1600" dirty="0" smtClean="0"/>
              <a:t>: !¡Qué cánticos más bonitos aquellos. No eran de esos de juerga, sino muy bonitos y daba gusto escucharlos!”</a:t>
            </a:r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911" y="2883781"/>
            <a:ext cx="807720" cy="11277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35494" y="506543"/>
            <a:ext cx="8932506" cy="538486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ANTONI VILAMASSANA CARULLA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45233" y="1045029"/>
            <a:ext cx="10515600" cy="5542383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En el cementerio de Valls (Tarragona)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su Beatificación?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13 de octubre de 2013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su Canonización?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25 de agosto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en España en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Vicente </a:t>
            </a:r>
            <a:r>
              <a:rPr lang="es-ES" sz="1600" b="1" dirty="0" err="1" smtClean="0"/>
              <a:t>Pecharromán</a:t>
            </a:r>
            <a:r>
              <a:rPr lang="es-ES" sz="1600" b="1" dirty="0" smtClean="0"/>
              <a:t>, </a:t>
            </a:r>
            <a:r>
              <a:rPr lang="es-ES" sz="1600" b="1" dirty="0" err="1" smtClean="0"/>
              <a:t>cmf</a:t>
            </a:r>
            <a:r>
              <a:rPr lang="es-ES" sz="1600" b="1" dirty="0" smtClean="0"/>
              <a:t>. «Dieron su vida por Cristo». Beatos Mártires Claretianos. En Sigüenza, </a:t>
            </a:r>
            <a:r>
              <a:rPr lang="es-ES" sz="1600" b="1" dirty="0" err="1" smtClean="0"/>
              <a:t>Fernancaballero</a:t>
            </a:r>
            <a:r>
              <a:rPr lang="es-ES" sz="1600" b="1" dirty="0" smtClean="0"/>
              <a:t> y Tarragona. Misioneros Claretianos.</a:t>
            </a:r>
            <a:endParaRPr lang="es-ES" sz="1600" b="1" dirty="0" smtClean="0"/>
          </a:p>
          <a:p>
            <a:pPr algn="just"/>
            <a:endParaRPr lang="es-ES" sz="16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911" y="2883781"/>
            <a:ext cx="807720" cy="11277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2802</Words>
  <Application>WPS Presentation</Application>
  <PresentationFormat>Panorámica</PresentationFormat>
  <Paragraphs>37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ANTONI VILAMASSANA CARULLA</vt:lpstr>
      <vt:lpstr>ANTONI VILAMASSANA CARULLA</vt:lpstr>
      <vt:lpstr>ANTONI VILAMASSANA CARULLA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ANTONI VILAMASSANA CARULLA</dc:title>
  <dc:creator>Usuario</dc:creator>
  <cp:lastModifiedBy>Beatriz</cp:lastModifiedBy>
  <cp:revision>3</cp:revision>
  <dcterms:created xsi:type="dcterms:W3CDTF">2023-01-22T19:21:00Z</dcterms:created>
  <dcterms:modified xsi:type="dcterms:W3CDTF">2023-01-26T18:35:56Z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0B416754F5594CBD88DCBEB659F19DB6</vt:lpwstr>
  </property>
  <property fmtid="{D5CDD505-2E9C-101B-9397-08002B2CF9AE}" pid="3" name="KSOProductBuildVer">
    <vt:lpwstr>3082-11.2.0.11440</vt:lpwstr>
  </property>
</Properties>
</file>