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7" Type="http://schemas.openxmlformats.org/officeDocument/2006/relationships/viewProps" Target="viewProps.xml"/><Relationship Id="rId6" Type="http://schemas.openxmlformats.org/officeDocument/2006/relationships/presProps" Target="presProps.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ES"/>
          </a:p>
        </p:txBody>
      </p:sp>
      <p:sp>
        <p:nvSpPr>
          <p:cNvPr id="4" name="Marcador de fecha 3"/>
          <p:cNvSpPr>
            <a:spLocks noGrp="1"/>
          </p:cNvSpPr>
          <p:nvPr>
            <p:ph type="dt" sz="half" idx="10"/>
          </p:nvPr>
        </p:nvSpPr>
        <p:spPr/>
        <p:txBody>
          <a:bodyPr/>
          <a:lstStyle/>
          <a:p>
            <a:fld id="{EA5FF1B8-B980-4C7F-95C1-A73D76D86F73}"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75798B18-3C1F-4812-818C-E83C1128C7A3}" type="slidenum">
              <a:rPr lang="es-ES" smtClean="0"/>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EA5FF1B8-B980-4C7F-95C1-A73D76D86F73}"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75798B18-3C1F-4812-818C-E83C1128C7A3}" type="slidenum">
              <a:rPr lang="es-ES" smtClean="0"/>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EA5FF1B8-B980-4C7F-95C1-A73D76D86F73}"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75798B18-3C1F-4812-818C-E83C1128C7A3}" type="slidenum">
              <a:rPr lang="es-ES" smtClean="0"/>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EA5FF1B8-B980-4C7F-95C1-A73D76D86F73}"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75798B18-3C1F-4812-818C-E83C1128C7A3}" type="slidenum">
              <a:rPr lang="es-ES" smtClean="0"/>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endParaRPr lang="es-ES" smtClean="0"/>
          </a:p>
        </p:txBody>
      </p:sp>
      <p:sp>
        <p:nvSpPr>
          <p:cNvPr id="4" name="Marcador de fecha 3"/>
          <p:cNvSpPr>
            <a:spLocks noGrp="1"/>
          </p:cNvSpPr>
          <p:nvPr>
            <p:ph type="dt" sz="half" idx="10"/>
          </p:nvPr>
        </p:nvSpPr>
        <p:spPr/>
        <p:txBody>
          <a:bodyPr/>
          <a:lstStyle/>
          <a:p>
            <a:fld id="{EA5FF1B8-B980-4C7F-95C1-A73D76D86F73}"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75798B18-3C1F-4812-818C-E83C1128C7A3}" type="slidenum">
              <a:rPr lang="es-ES" smtClean="0"/>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5" name="Marcador de fecha 4"/>
          <p:cNvSpPr>
            <a:spLocks noGrp="1"/>
          </p:cNvSpPr>
          <p:nvPr>
            <p:ph type="dt" sz="half" idx="10"/>
          </p:nvPr>
        </p:nvSpPr>
        <p:spPr/>
        <p:txBody>
          <a:bodyPr/>
          <a:lstStyle/>
          <a:p>
            <a:fld id="{EA5FF1B8-B980-4C7F-95C1-A73D76D86F73}"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75798B18-3C1F-4812-818C-E83C1128C7A3}" type="slidenum">
              <a:rPr lang="es-ES" smtClean="0"/>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endParaRPr lang="es-ES" smtClean="0"/>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endParaRPr lang="es-ES" smtClean="0"/>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7" name="Marcador de fecha 6"/>
          <p:cNvSpPr>
            <a:spLocks noGrp="1"/>
          </p:cNvSpPr>
          <p:nvPr>
            <p:ph type="dt" sz="half" idx="10"/>
          </p:nvPr>
        </p:nvSpPr>
        <p:spPr/>
        <p:txBody>
          <a:bodyPr/>
          <a:lstStyle/>
          <a:p>
            <a:fld id="{EA5FF1B8-B980-4C7F-95C1-A73D76D86F73}" type="datetimeFigureOut">
              <a:rPr lang="es-ES" smtClean="0"/>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75798B18-3C1F-4812-818C-E83C1128C7A3}" type="slidenum">
              <a:rPr lang="es-ES" smtClean="0"/>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EA5FF1B8-B980-4C7F-95C1-A73D76D86F73}" type="datetimeFigureOut">
              <a:rPr lang="es-ES" smtClean="0"/>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75798B18-3C1F-4812-818C-E83C1128C7A3}" type="slidenum">
              <a:rPr lang="es-ES" smtClean="0"/>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EA5FF1B8-B980-4C7F-95C1-A73D76D86F73}" type="datetimeFigureOut">
              <a:rPr lang="es-ES" smtClean="0"/>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75798B18-3C1F-4812-818C-E83C1128C7A3}" type="slidenum">
              <a:rPr lang="es-ES" smtClean="0"/>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endParaRPr lang="es-ES" smtClean="0"/>
          </a:p>
        </p:txBody>
      </p:sp>
      <p:sp>
        <p:nvSpPr>
          <p:cNvPr id="5" name="Marcador de fecha 4"/>
          <p:cNvSpPr>
            <a:spLocks noGrp="1"/>
          </p:cNvSpPr>
          <p:nvPr>
            <p:ph type="dt" sz="half" idx="10"/>
          </p:nvPr>
        </p:nvSpPr>
        <p:spPr/>
        <p:txBody>
          <a:bodyPr/>
          <a:lstStyle/>
          <a:p>
            <a:fld id="{EA5FF1B8-B980-4C7F-95C1-A73D76D86F73}"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75798B18-3C1F-4812-818C-E83C1128C7A3}" type="slidenum">
              <a:rPr lang="es-ES" smtClean="0"/>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endParaRPr lang="es-ES" smtClean="0"/>
          </a:p>
        </p:txBody>
      </p:sp>
      <p:sp>
        <p:nvSpPr>
          <p:cNvPr id="5" name="Marcador de fecha 4"/>
          <p:cNvSpPr>
            <a:spLocks noGrp="1"/>
          </p:cNvSpPr>
          <p:nvPr>
            <p:ph type="dt" sz="half" idx="10"/>
          </p:nvPr>
        </p:nvSpPr>
        <p:spPr/>
        <p:txBody>
          <a:bodyPr/>
          <a:lstStyle/>
          <a:p>
            <a:fld id="{EA5FF1B8-B980-4C7F-95C1-A73D76D86F73}"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75798B18-3C1F-4812-818C-E83C1128C7A3}" type="slidenum">
              <a:rPr lang="es-ES" smtClean="0"/>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5FF1B8-B980-4C7F-95C1-A73D76D86F73}" type="datetimeFigureOut">
              <a:rPr lang="es-ES" smtClean="0"/>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798B18-3C1F-4812-818C-E83C1128C7A3}" type="slidenum">
              <a:rPr lang="es-ES" smtClean="0"/>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646502"/>
            <a:ext cx="9056914" cy="557147"/>
          </a:xfrm>
        </p:spPr>
        <p:txBody>
          <a:bodyPr>
            <a:normAutofit fontScale="90000"/>
          </a:bodyPr>
          <a:lstStyle/>
          <a:p>
            <a:r>
              <a:rPr lang="es-ES" sz="3600" dirty="0" smtClean="0"/>
              <a:t>FEDERICO VILA BARTOLI</a:t>
            </a:r>
            <a:endParaRPr lang="es-ES" sz="3600" dirty="0"/>
          </a:p>
        </p:txBody>
      </p:sp>
      <p:sp>
        <p:nvSpPr>
          <p:cNvPr id="3" name="Subtítulo 2"/>
          <p:cNvSpPr>
            <a:spLocks noGrp="1"/>
          </p:cNvSpPr>
          <p:nvPr>
            <p:ph type="subTitle" idx="1"/>
          </p:nvPr>
        </p:nvSpPr>
        <p:spPr>
          <a:xfrm>
            <a:off x="289249" y="1203649"/>
            <a:ext cx="10524931" cy="5458408"/>
          </a:xfrm>
        </p:spPr>
        <p:txBody>
          <a:bodyPr>
            <a:normAutofit/>
          </a:bodyPr>
          <a:lstStyle/>
          <a:p>
            <a:pPr algn="just"/>
            <a:r>
              <a:rPr lang="es-ES" sz="1600" b="1" dirty="0" smtClean="0"/>
              <a:t>Nombre Civil: </a:t>
            </a:r>
            <a:r>
              <a:rPr lang="es-ES" sz="1600" dirty="0" err="1" smtClean="0"/>
              <a:t>Frederic</a:t>
            </a:r>
            <a:endParaRPr lang="es-ES" sz="1600" dirty="0" smtClean="0"/>
          </a:p>
          <a:p>
            <a:pPr algn="just"/>
            <a:r>
              <a:rPr lang="es-ES" sz="1600" b="1" dirty="0" smtClean="0"/>
              <a:t>Fecha de Nacimiento: </a:t>
            </a:r>
            <a:r>
              <a:rPr lang="es-ES" sz="1600" dirty="0" smtClean="0"/>
              <a:t>3 de marzo de 1884</a:t>
            </a:r>
            <a:endParaRPr lang="es-ES" sz="1600" dirty="0" smtClean="0"/>
          </a:p>
          <a:p>
            <a:pPr algn="just"/>
            <a:r>
              <a:rPr lang="es-ES" sz="1600" b="1" dirty="0" smtClean="0"/>
              <a:t>Lugar de Nacimiento: </a:t>
            </a:r>
            <a:r>
              <a:rPr lang="es-ES" sz="1600" dirty="0" smtClean="0"/>
              <a:t>El </a:t>
            </a:r>
            <a:r>
              <a:rPr lang="es-ES" sz="1600" dirty="0" err="1" smtClean="0"/>
              <a:t>Brull</a:t>
            </a:r>
            <a:r>
              <a:rPr lang="es-ES" sz="1600" dirty="0" smtClean="0"/>
              <a:t> (Barcelona) comarca de </a:t>
            </a:r>
            <a:r>
              <a:rPr lang="es-ES" sz="1600" dirty="0" err="1" smtClean="0"/>
              <a:t>Osona</a:t>
            </a:r>
            <a:endParaRPr lang="es-ES" sz="1600" dirty="0" smtClean="0"/>
          </a:p>
          <a:p>
            <a:pPr algn="just"/>
            <a:r>
              <a:rPr lang="es-ES" sz="1600" b="1" dirty="0" smtClean="0"/>
              <a:t>Sexo: </a:t>
            </a:r>
            <a:r>
              <a:rPr lang="es-ES" sz="1600" dirty="0" smtClean="0"/>
              <a:t>´Varón</a:t>
            </a:r>
            <a:endParaRPr lang="es-ES" sz="1600" dirty="0" smtClean="0"/>
          </a:p>
          <a:p>
            <a:pPr algn="just"/>
            <a:r>
              <a:rPr lang="es-ES" sz="1600" b="1" dirty="0" smtClean="0"/>
              <a:t>Fecha del Asesinato: </a:t>
            </a:r>
            <a:r>
              <a:rPr lang="es-ES" sz="1600" dirty="0" smtClean="0"/>
              <a:t>11 de noviembre de 1936</a:t>
            </a:r>
            <a:endParaRPr lang="es-ES" sz="1600" dirty="0" smtClean="0"/>
          </a:p>
          <a:p>
            <a:pPr algn="just"/>
            <a:r>
              <a:rPr lang="es-ES" sz="1600" b="1" dirty="0" smtClean="0"/>
              <a:t>Lugar del Asesinato: </a:t>
            </a:r>
            <a:r>
              <a:rPr lang="es-ES" sz="1600" dirty="0" smtClean="0"/>
              <a:t>Cementerio de </a:t>
            </a:r>
            <a:r>
              <a:rPr lang="es-ES" sz="1600" dirty="0" err="1" smtClean="0"/>
              <a:t>Torredambarra</a:t>
            </a:r>
            <a:r>
              <a:rPr lang="es-ES" sz="1600" dirty="0" smtClean="0"/>
              <a:t> (Tarragona)</a:t>
            </a:r>
            <a:endParaRPr lang="es-ES" sz="1600" dirty="0" smtClean="0"/>
          </a:p>
          <a:p>
            <a:pPr algn="just"/>
            <a:r>
              <a:rPr lang="es-ES" sz="1600" b="1" dirty="0" smtClean="0"/>
              <a:t>Orden: </a:t>
            </a:r>
            <a:r>
              <a:rPr lang="es-ES" sz="1600" dirty="0" smtClean="0"/>
              <a:t>Misioneros Hijos del Inmaculado Corazón de María (Claretianos)</a:t>
            </a:r>
            <a:endParaRPr lang="es-ES" sz="1600" dirty="0" smtClean="0"/>
          </a:p>
          <a:p>
            <a:pPr algn="just"/>
            <a:r>
              <a:rPr lang="es-ES" sz="1600" b="1" dirty="0" smtClean="0"/>
              <a:t>Datos Biográficos Resumidos:</a:t>
            </a:r>
            <a:endParaRPr lang="es-ES" sz="1600" b="1" dirty="0" smtClean="0"/>
          </a:p>
          <a:p>
            <a:pPr algn="just"/>
            <a:r>
              <a:rPr lang="es-ES" sz="1600" dirty="0" smtClean="0"/>
              <a:t>Nombre de los padres: Antoni y </a:t>
            </a:r>
            <a:r>
              <a:rPr lang="es-ES" sz="1600" dirty="0" err="1" smtClean="0"/>
              <a:t>Dolors</a:t>
            </a:r>
            <a:r>
              <a:rPr lang="es-ES" sz="1600" dirty="0" smtClean="0"/>
              <a:t>, educaron a sus hijos en la fe cristiana. Fruto de esa educación fue la vocación claretiana de </a:t>
            </a:r>
            <a:r>
              <a:rPr lang="es-ES" sz="1600" dirty="0" err="1" smtClean="0"/>
              <a:t>Frederic</a:t>
            </a:r>
            <a:r>
              <a:rPr lang="es-ES" sz="1600" dirty="0" smtClean="0"/>
              <a:t> y de su hermano </a:t>
            </a:r>
            <a:r>
              <a:rPr lang="es-ES" sz="1600" dirty="0" err="1" smtClean="0"/>
              <a:t>Modest</a:t>
            </a:r>
            <a:r>
              <a:rPr lang="es-ES" sz="1600" dirty="0" smtClean="0"/>
              <a:t>, y la de tres hermanas que optaron por tomar el hábito de las Dominicas del P. </a:t>
            </a:r>
            <a:r>
              <a:rPr lang="es-ES" sz="1600" dirty="0" err="1" smtClean="0"/>
              <a:t>Poll</a:t>
            </a:r>
            <a:r>
              <a:rPr lang="es-ES" sz="1600" dirty="0" smtClean="0"/>
              <a:t>.</a:t>
            </a:r>
            <a:endParaRPr lang="es-ES" sz="1600" dirty="0" smtClean="0"/>
          </a:p>
          <a:p>
            <a:pPr algn="just"/>
            <a:r>
              <a:rPr lang="es-ES" sz="1600" dirty="0" err="1" smtClean="0"/>
              <a:t>Frederic</a:t>
            </a:r>
            <a:r>
              <a:rPr lang="es-ES" sz="1600" dirty="0" smtClean="0"/>
              <a:t> pasó su infancia en </a:t>
            </a:r>
            <a:r>
              <a:rPr lang="es-ES" sz="1600" dirty="0" err="1" smtClean="0"/>
              <a:t>Tona</a:t>
            </a:r>
            <a:r>
              <a:rPr lang="es-ES" sz="1600" dirty="0" smtClean="0"/>
              <a:t>, antes de ingresar en el Seminario de Vic. Más tarde solicitó ser admitido en la Congregación de Misioneros Claretianos. Fue ordenado en 1907. Dotado de una gran voluntad y memoria, brillaba por su inteligencia rebosante de conocimientos de todo tipo, por su labor de religioso e investigador, y por la gran actividad culturar que llegó a desarrollar. Fue Catedrático en los Seminarios Claretianos de </a:t>
            </a:r>
            <a:r>
              <a:rPr lang="es-ES" sz="1600" dirty="0" err="1" smtClean="0"/>
              <a:t>Solsona</a:t>
            </a:r>
            <a:r>
              <a:rPr lang="es-ES" sz="1600" dirty="0" smtClean="0"/>
              <a:t> y Tarragona. Aquí le sorprendió la persecución religiosa de 1936.</a:t>
            </a:r>
            <a:endParaRPr lang="es-ES" sz="1600" dirty="0" smtClean="0"/>
          </a:p>
          <a:p>
            <a:pPr algn="just"/>
            <a:endParaRPr lang="es-ES" sz="1600" dirty="0"/>
          </a:p>
        </p:txBody>
      </p:sp>
      <p:pic>
        <p:nvPicPr>
          <p:cNvPr id="4" name="Imagen 3"/>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621395" y="1451610"/>
            <a:ext cx="1751330" cy="209042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639077" y="609180"/>
            <a:ext cx="8913845" cy="585139"/>
          </a:xfrm>
        </p:spPr>
        <p:txBody>
          <a:bodyPr>
            <a:normAutofit fontScale="90000"/>
          </a:bodyPr>
          <a:lstStyle/>
          <a:p>
            <a:r>
              <a:rPr lang="es-ES" sz="3600" dirty="0" smtClean="0"/>
              <a:t>FREDERIC VILA BARTOLI</a:t>
            </a:r>
            <a:endParaRPr lang="es-ES" sz="3600" dirty="0"/>
          </a:p>
        </p:txBody>
      </p:sp>
      <p:sp>
        <p:nvSpPr>
          <p:cNvPr id="5" name="Subtítulo 4"/>
          <p:cNvSpPr>
            <a:spLocks noGrp="1"/>
          </p:cNvSpPr>
          <p:nvPr>
            <p:ph type="subTitle" idx="1"/>
          </p:nvPr>
        </p:nvSpPr>
        <p:spPr>
          <a:xfrm>
            <a:off x="391886" y="1194319"/>
            <a:ext cx="10487608" cy="5383763"/>
          </a:xfrm>
        </p:spPr>
        <p:txBody>
          <a:bodyPr>
            <a:normAutofit/>
          </a:bodyPr>
          <a:lstStyle/>
          <a:p>
            <a:pPr algn="just"/>
            <a:r>
              <a:rPr lang="es-ES" sz="1600" b="1" dirty="0" smtClean="0"/>
              <a:t>Datos Biográficos Extendidos:</a:t>
            </a:r>
            <a:endParaRPr lang="es-ES" sz="1600" b="1" dirty="0" smtClean="0"/>
          </a:p>
          <a:p>
            <a:pPr algn="just"/>
            <a:r>
              <a:rPr lang="es-ES" sz="1600" b="1" dirty="0" smtClean="0"/>
              <a:t>Martirio</a:t>
            </a:r>
            <a:endParaRPr lang="es-ES" sz="1600" b="1" dirty="0" smtClean="0"/>
          </a:p>
          <a:p>
            <a:pPr algn="just"/>
            <a:r>
              <a:rPr lang="es-ES" sz="1600" b="1" dirty="0" smtClean="0"/>
              <a:t>Relato de los Hechos:</a:t>
            </a:r>
            <a:endParaRPr lang="es-ES" sz="1600" b="1" dirty="0" smtClean="0"/>
          </a:p>
          <a:p>
            <a:pPr algn="just"/>
            <a:r>
              <a:rPr lang="es-ES" sz="1600" dirty="0" smtClean="0"/>
              <a:t>Refugiado en el piso de las buenas hermanas </a:t>
            </a:r>
            <a:r>
              <a:rPr lang="es-ES" sz="1600" dirty="0" err="1" smtClean="0"/>
              <a:t>Muntés</a:t>
            </a:r>
            <a:r>
              <a:rPr lang="es-ES" sz="1600" dirty="0" smtClean="0"/>
              <a:t>, el día 24 de julio, sufrieron un registro sin especiales consecuencias. Sólo que al salir los milicianos, el Padre Vila que bien podía pasar por el dueño de la casa, se olvidó del consabido ¡Salud! Como exigían las circunstancias y les lanzó el no mal ¡Adiós!... En este detalle estuvo todo, lo detuvieron, se llevaron a la Comisaría, y de allí convicto de ser sacerdote y religioso, lo encerraron en el Cabo </a:t>
            </a:r>
            <a:r>
              <a:rPr lang="es-ES" sz="1600" dirty="0" err="1" smtClean="0"/>
              <a:t>Cullera</a:t>
            </a:r>
            <a:r>
              <a:rPr lang="es-ES" sz="1600" dirty="0" smtClean="0"/>
              <a:t>, y dos días más tarde lo pasaron al Río Segre. En sus apuntes personales el Padre Vila dejaba traslucir tanto el dolor como la angustia que se apoderaba de él a veces, como también la paz de su alma y el consuelo que le proporcionaba el trato de sus hermanos de Congregación.</a:t>
            </a:r>
            <a:endParaRPr lang="es-ES" sz="1600" dirty="0" smtClean="0"/>
          </a:p>
          <a:p>
            <a:pPr algn="just"/>
            <a:r>
              <a:rPr lang="es-ES" sz="1600" dirty="0" smtClean="0"/>
              <a:t>Aconsejado por el Comandante, el Padre hizo una solicitud de libertad, y la consiguió, bien agenciada por Durán, el Archivero de Cataluña. Solamente que cuando el día 11 de noviembre le trajeron la soñada orden de liberación, ya era tarde, los milicianos de la F.A.I., se habían adelantado por la noche. A gritos y puntapiés, fueron levantando a los presos de sus </a:t>
            </a:r>
            <a:r>
              <a:rPr lang="es-ES" sz="1600" dirty="0" err="1" smtClean="0"/>
              <a:t>camestros</a:t>
            </a:r>
            <a:r>
              <a:rPr lang="es-ES" sz="1600" dirty="0" smtClean="0"/>
              <a:t> y haciendo la lista de la próxima expedición: 24 en total. En el puente del barco empezaron a rezar todos juntos un salmo que, según dice un testigo, le pareció ser el Miserere.</a:t>
            </a:r>
            <a:endParaRPr lang="es-ES" sz="1600" dirty="0" smtClean="0"/>
          </a:p>
          <a:p>
            <a:pPr algn="just"/>
            <a:r>
              <a:rPr lang="es-ES" sz="1600" dirty="0" smtClean="0"/>
              <a:t>Llevados en camión hasta el pueblo de </a:t>
            </a:r>
            <a:r>
              <a:rPr lang="es-ES" sz="1600" dirty="0" err="1" smtClean="0"/>
              <a:t>Torredembarra</a:t>
            </a:r>
            <a:r>
              <a:rPr lang="es-ES" sz="1600" dirty="0" smtClean="0"/>
              <a:t>, y ya en fila delante de la tapia del cementerio, todos exhalaron su último aliento con un triunfal: ¡Viva Cristo Rey!</a:t>
            </a:r>
            <a:endParaRPr lang="es-ES" sz="1600" dirty="0" smtClean="0"/>
          </a:p>
          <a:p>
            <a:pPr algn="just"/>
            <a:r>
              <a:rPr lang="es-ES" sz="1600" dirty="0" smtClean="0"/>
              <a:t>El Padre </a:t>
            </a:r>
            <a:r>
              <a:rPr lang="es-ES" sz="1600" dirty="0" err="1" smtClean="0"/>
              <a:t>Frederic</a:t>
            </a:r>
            <a:r>
              <a:rPr lang="es-ES" sz="1600" dirty="0" smtClean="0"/>
              <a:t> Vila fue una figura señera entre los claretianos de Cataluña. Notable profesor, escritor, paciente, investigador, recopilador de los recuerdos claretianos y congregacionales…., pero, sobretodo, era una persona de sensibilidad exquisita y de una bondad cautivadora.</a:t>
            </a:r>
            <a:endParaRPr lang="es-ES" sz="1600" dirty="0" smtClean="0"/>
          </a:p>
          <a:p>
            <a:pPr algn="just"/>
            <a:r>
              <a:rPr lang="es-ES" sz="1600" dirty="0" smtClean="0"/>
              <a:t>El 21 de junio de 1959, sus restos mortales, fueron trasladados a una capilla de la Iglesia de San Agustí de Tarragona. </a:t>
            </a:r>
            <a:endParaRPr lang="es-ES" sz="1600" dirty="0"/>
          </a:p>
        </p:txBody>
      </p:sp>
      <p:pic>
        <p:nvPicPr>
          <p:cNvPr id="6" name="Imagen 5"/>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0959124" y="2584580"/>
            <a:ext cx="1067336" cy="1273628"/>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573763" y="609179"/>
            <a:ext cx="9044473" cy="594470"/>
          </a:xfrm>
        </p:spPr>
        <p:txBody>
          <a:bodyPr>
            <a:normAutofit/>
          </a:bodyPr>
          <a:lstStyle/>
          <a:p>
            <a:r>
              <a:rPr lang="es-ES" sz="3600" dirty="0" smtClean="0"/>
              <a:t>FREDERIC VILA BARTOLI</a:t>
            </a:r>
            <a:endParaRPr lang="es-ES" sz="3600" dirty="0"/>
          </a:p>
        </p:txBody>
      </p:sp>
      <p:sp>
        <p:nvSpPr>
          <p:cNvPr id="5" name="Subtítulo 4"/>
          <p:cNvSpPr>
            <a:spLocks noGrp="1"/>
          </p:cNvSpPr>
          <p:nvPr>
            <p:ph type="subTitle" idx="1"/>
          </p:nvPr>
        </p:nvSpPr>
        <p:spPr>
          <a:xfrm>
            <a:off x="270587" y="1268963"/>
            <a:ext cx="10590245" cy="5299788"/>
          </a:xfrm>
        </p:spPr>
        <p:txBody>
          <a:bodyPr>
            <a:normAutofit/>
          </a:bodyPr>
          <a:lstStyle/>
          <a:p>
            <a:pPr algn="just"/>
            <a:r>
              <a:rPr lang="es-ES" sz="1600" b="1" dirty="0" smtClean="0"/>
              <a:t>¿En qué lugar reposan sus restos mortales?</a:t>
            </a:r>
            <a:endParaRPr lang="es-ES" sz="1600" b="1" dirty="0" smtClean="0"/>
          </a:p>
          <a:p>
            <a:pPr algn="just"/>
            <a:r>
              <a:rPr lang="es-ES" sz="1600" dirty="0" smtClean="0"/>
              <a:t>En la Iglesia de San Agustí en Tarragona</a:t>
            </a:r>
            <a:endParaRPr lang="es-ES" sz="1600" dirty="0" smtClean="0"/>
          </a:p>
          <a:p>
            <a:pPr algn="just"/>
            <a:r>
              <a:rPr lang="es-ES" sz="1600" b="1" dirty="0" smtClean="0"/>
              <a:t>¿En qué fecha fue su Beatificación?</a:t>
            </a:r>
            <a:endParaRPr lang="es-ES" sz="1600" b="1" dirty="0" smtClean="0"/>
          </a:p>
          <a:p>
            <a:pPr algn="just"/>
            <a:r>
              <a:rPr lang="es-ES" sz="1600" dirty="0" smtClean="0"/>
              <a:t>El 13 de octubre de 2013</a:t>
            </a:r>
            <a:endParaRPr lang="es-ES" sz="1600" b="1" dirty="0" smtClean="0"/>
          </a:p>
          <a:p>
            <a:pPr algn="just"/>
            <a:r>
              <a:rPr lang="es-ES" sz="1600" b="1" dirty="0" smtClean="0"/>
              <a:t>¿En qué fue su Canonización?</a:t>
            </a:r>
            <a:endParaRPr lang="es-ES" sz="1600" b="1" dirty="0" smtClean="0"/>
          </a:p>
          <a:p>
            <a:pPr algn="just"/>
            <a:r>
              <a:rPr lang="es-ES" sz="1600" dirty="0" smtClean="0"/>
              <a:t>Aún no está Canonizado.</a:t>
            </a:r>
            <a:endParaRPr lang="es-ES" sz="1600" dirty="0" smtClean="0"/>
          </a:p>
          <a:p>
            <a:pPr algn="just"/>
            <a:r>
              <a:rPr lang="es-ES" sz="1600" b="1" dirty="0" smtClean="0"/>
              <a:t>Fiesta Canónica:</a:t>
            </a:r>
            <a:endParaRPr lang="es-ES" sz="1600" b="1" dirty="0" smtClean="0"/>
          </a:p>
          <a:p>
            <a:pPr algn="just"/>
            <a:r>
              <a:rPr lang="es-ES" sz="1600" dirty="0" smtClean="0"/>
              <a:t>11 de noviembre</a:t>
            </a:r>
            <a:endParaRPr lang="es-ES" sz="1600" dirty="0" smtClean="0"/>
          </a:p>
          <a:p>
            <a:pPr algn="just"/>
            <a:r>
              <a:rPr lang="es-ES" sz="1600" dirty="0" smtClean="0"/>
              <a:t>06 de noviembre, Festividad de los Beatos Mártires durante la Persecución Religiosa en España</a:t>
            </a:r>
            <a:endParaRPr lang="es-ES" sz="1600" dirty="0" smtClean="0"/>
          </a:p>
          <a:p>
            <a:pPr algn="just"/>
            <a:r>
              <a:rPr lang="es-ES" sz="1600" b="1" dirty="0" smtClean="0"/>
              <a:t>Fuente:</a:t>
            </a:r>
            <a:endParaRPr lang="es-ES" sz="1600" b="1" dirty="0" smtClean="0"/>
          </a:p>
          <a:p>
            <a:pPr algn="just"/>
            <a:r>
              <a:rPr lang="es-ES" sz="1600" b="1" dirty="0" smtClean="0"/>
              <a:t>- </a:t>
            </a:r>
            <a:r>
              <a:rPr lang="es-ES" sz="1600" b="1" dirty="0" smtClean="0"/>
              <a:t>Vicente </a:t>
            </a:r>
            <a:r>
              <a:rPr lang="es-ES" sz="1600" b="1" dirty="0" err="1" smtClean="0"/>
              <a:t>Pecharromán</a:t>
            </a:r>
            <a:r>
              <a:rPr lang="es-ES" sz="1600" b="1" dirty="0" smtClean="0"/>
              <a:t>, </a:t>
            </a:r>
            <a:r>
              <a:rPr lang="es-ES" sz="1600" b="1" dirty="0" err="1" smtClean="0"/>
              <a:t>cmf</a:t>
            </a:r>
            <a:r>
              <a:rPr lang="es-ES" sz="1600" b="1" dirty="0" smtClean="0"/>
              <a:t>. «Dieron su vida por Cristo». Beatos Mártires Claretianos. En Sigüenza, </a:t>
            </a:r>
            <a:r>
              <a:rPr lang="es-ES" sz="1600" b="1" dirty="0" err="1" smtClean="0"/>
              <a:t>Fernancaballero</a:t>
            </a:r>
            <a:r>
              <a:rPr lang="es-ES" sz="1600" b="1" dirty="0" smtClean="0"/>
              <a:t> y Tarragona. Misioneros Claretianos.</a:t>
            </a:r>
            <a:endParaRPr lang="es-ES" sz="1600" b="1" dirty="0" smtClean="0"/>
          </a:p>
          <a:p>
            <a:pPr algn="just"/>
            <a:endParaRPr lang="es-ES" sz="1600" b="1" dirty="0" smtClean="0"/>
          </a:p>
        </p:txBody>
      </p:sp>
      <p:pic>
        <p:nvPicPr>
          <p:cNvPr id="6" name="Imagen 5"/>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0860832" y="2575249"/>
            <a:ext cx="1067336" cy="1273628"/>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3551</Words>
  <Application>WPS Presentation</Application>
  <PresentationFormat>Panorámica</PresentationFormat>
  <Paragraphs>40</Paragraphs>
  <Slides>3</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3</vt:i4>
      </vt:variant>
    </vt:vector>
  </HeadingPairs>
  <TitlesOfParts>
    <vt:vector size="11" baseType="lpstr">
      <vt:lpstr>Arial</vt:lpstr>
      <vt:lpstr>SimSun</vt:lpstr>
      <vt:lpstr>Wingdings</vt:lpstr>
      <vt:lpstr>Calibri Light</vt:lpstr>
      <vt:lpstr>Calibri</vt:lpstr>
      <vt:lpstr>Microsoft YaHei</vt:lpstr>
      <vt:lpstr>Arial Unicode MS</vt:lpstr>
      <vt:lpstr>Tema de Office</vt:lpstr>
      <vt:lpstr>FREDERIC VILA BARTOLI</vt:lpstr>
      <vt:lpstr>FREDERIC VILA BARTOLI</vt:lpstr>
      <vt:lpstr>FREDERIC VILA BARTOLI</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FREDERIC VILA BARTOLI</dc:title>
  <dc:creator>Usuario</dc:creator>
  <cp:lastModifiedBy>Beatriz</cp:lastModifiedBy>
  <cp:revision>4</cp:revision>
  <dcterms:created xsi:type="dcterms:W3CDTF">2023-01-22T19:40:00Z</dcterms:created>
  <dcterms:modified xsi:type="dcterms:W3CDTF">2023-01-26T18:35:10Z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1C464747246546F99BC008AD2F0DA571</vt:lpwstr>
  </property>
  <property fmtid="{D5CDD505-2E9C-101B-9397-08002B2CF9AE}" pid="3" name="KSOProductBuildVer">
    <vt:lpwstr>3082-11.2.0.11440</vt:lpwstr>
  </property>
</Properties>
</file>