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60F06D5B-B5DF-4F8D-87A2-482D490F388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60F06D5B-B5DF-4F8D-87A2-482D490F388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60F06D5B-B5DF-4F8D-87A2-482D490F388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60F06D5B-B5DF-4F8D-87A2-482D490F388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60F06D5B-B5DF-4F8D-87A2-482D490F388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60F06D5B-B5DF-4F8D-87A2-482D490F388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60F06D5B-B5DF-4F8D-87A2-482D490F388B}"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0F06D5B-B5DF-4F8D-87A2-482D490F388B}"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0F06D5B-B5DF-4F8D-87A2-482D490F388B}"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60F06D5B-B5DF-4F8D-87A2-482D490F388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60F06D5B-B5DF-4F8D-87A2-482D490F388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A707973-E07D-41F2-BCAB-8D85F509FB8D}"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06D5B-B5DF-4F8D-87A2-482D490F388B}"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07973-E07D-41F2-BCAB-8D85F509FB8D}"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es.catholic.net/op/articulos/37103/jaume-mir-vime-beato.html#mod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66583"/>
            <a:ext cx="9144000" cy="547817"/>
          </a:xfrm>
        </p:spPr>
        <p:txBody>
          <a:bodyPr>
            <a:normAutofit fontScale="90000"/>
          </a:bodyPr>
          <a:lstStyle/>
          <a:p>
            <a:r>
              <a:rPr lang="es-ES" sz="3600" dirty="0" smtClean="0"/>
              <a:t>JAIME MIR VIME</a:t>
            </a:r>
            <a:endParaRPr lang="es-ES" sz="3600" dirty="0"/>
          </a:p>
        </p:txBody>
      </p:sp>
      <p:sp>
        <p:nvSpPr>
          <p:cNvPr id="3" name="Subtítulo 2"/>
          <p:cNvSpPr>
            <a:spLocks noGrp="1"/>
          </p:cNvSpPr>
          <p:nvPr>
            <p:ph type="subTitle" idx="1"/>
          </p:nvPr>
        </p:nvSpPr>
        <p:spPr>
          <a:xfrm>
            <a:off x="195943" y="914400"/>
            <a:ext cx="10655559" cy="5766318"/>
          </a:xfrm>
        </p:spPr>
        <p:txBody>
          <a:bodyPr>
            <a:normAutofit/>
          </a:bodyPr>
          <a:lstStyle/>
          <a:p>
            <a:pPr algn="just"/>
            <a:r>
              <a:rPr lang="es-ES" sz="1600" b="1" dirty="0" smtClean="0"/>
              <a:t>Nombre Civil</a:t>
            </a:r>
            <a:r>
              <a:rPr lang="es-ES" sz="1600" dirty="0" smtClean="0"/>
              <a:t>:  Jaume</a:t>
            </a:r>
            <a:endParaRPr lang="es-ES" sz="1600" dirty="0" smtClean="0"/>
          </a:p>
          <a:p>
            <a:pPr algn="just"/>
            <a:r>
              <a:rPr lang="es-ES" sz="1600" b="1" dirty="0" smtClean="0"/>
              <a:t>Fecha de Nacimiento</a:t>
            </a:r>
            <a:r>
              <a:rPr lang="es-ES" sz="1600" dirty="0" smtClean="0"/>
              <a:t>: 22 de diciembre de 1889</a:t>
            </a:r>
            <a:endParaRPr lang="es-ES" sz="1600" dirty="0" smtClean="0"/>
          </a:p>
          <a:p>
            <a:pPr algn="just"/>
            <a:r>
              <a:rPr lang="es-ES" sz="1600" b="1" dirty="0" smtClean="0"/>
              <a:t>Lugar de Nacimiento</a:t>
            </a:r>
            <a:r>
              <a:rPr lang="es-ES" sz="1600" dirty="0" smtClean="0"/>
              <a:t>: </a:t>
            </a:r>
            <a:r>
              <a:rPr lang="es-ES" sz="1600" dirty="0" err="1" smtClean="0"/>
              <a:t>Ciutadilla</a:t>
            </a:r>
            <a:r>
              <a:rPr lang="es-ES" sz="1600" dirty="0" smtClean="0"/>
              <a:t> (Lleida)</a:t>
            </a:r>
            <a:endParaRPr lang="es-ES" sz="1600" dirty="0" smtClean="0"/>
          </a:p>
          <a:p>
            <a:pPr algn="just"/>
            <a:r>
              <a:rPr lang="es-ES" sz="1600" b="1" dirty="0" smtClean="0"/>
              <a:t>Sexo</a:t>
            </a:r>
            <a:r>
              <a:rPr lang="es-ES" sz="1600" dirty="0" smtClean="0"/>
              <a:t>: Varón</a:t>
            </a:r>
            <a:endParaRPr lang="es-ES" sz="1600" dirty="0" smtClean="0"/>
          </a:p>
          <a:p>
            <a:pPr algn="just"/>
            <a:r>
              <a:rPr lang="es-ES" sz="1600" b="1" dirty="0" smtClean="0"/>
              <a:t>Fecha de Asesinato</a:t>
            </a:r>
            <a:r>
              <a:rPr lang="es-ES" sz="1600" dirty="0" smtClean="0"/>
              <a:t>:  29 de julio de 1936</a:t>
            </a:r>
            <a:endParaRPr lang="es-ES" sz="1600" dirty="0" smtClean="0"/>
          </a:p>
          <a:p>
            <a:pPr algn="just"/>
            <a:r>
              <a:rPr lang="es-ES" sz="1600" b="1" dirty="0" smtClean="0"/>
              <a:t>Lugar de Asesinato</a:t>
            </a:r>
            <a:r>
              <a:rPr lang="es-ES" sz="1600" dirty="0" smtClean="0"/>
              <a:t>:  </a:t>
            </a:r>
            <a:r>
              <a:rPr lang="es-ES" sz="1600" dirty="0" err="1" smtClean="0"/>
              <a:t>Montblanc</a:t>
            </a:r>
            <a:r>
              <a:rPr lang="es-ES" sz="1600" dirty="0" smtClean="0"/>
              <a:t> (Tarragona)</a:t>
            </a:r>
            <a:endParaRPr lang="es-ES" sz="1600" dirty="0" smtClean="0"/>
          </a:p>
          <a:p>
            <a:pPr algn="just"/>
            <a:r>
              <a:rPr lang="es-ES" sz="1600" b="1" dirty="0" smtClean="0"/>
              <a:t>Orden</a:t>
            </a:r>
            <a:r>
              <a:rPr lang="es-ES" sz="1600" dirty="0" smtClean="0"/>
              <a:t>: Misioneros Hijos del Inmaculado Corazón de María (Claretianos)</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Jaume y Filomena, eran unos ejemplares cristianos. Tuvieron dos hijos y cuatro hijas. La más pequeña fue religiosa Carmelita de la Caridad.</a:t>
            </a:r>
            <a:endParaRPr lang="es-ES" sz="1600" dirty="0" smtClean="0"/>
          </a:p>
          <a:p>
            <a:pPr algn="just"/>
            <a:r>
              <a:rPr lang="es-ES" sz="1600" dirty="0"/>
              <a:t>Jaume estudió dos años en el Seminario Conciliar de Tarragona. Lo tuvo que dejar cuando murió su madre. Más tarde ingresó en el </a:t>
            </a:r>
            <a:r>
              <a:rPr lang="es-ES" sz="1600" dirty="0" err="1"/>
              <a:t>postulantado</a:t>
            </a:r>
            <a:r>
              <a:rPr lang="es-ES" sz="1600" dirty="0"/>
              <a:t> claretiano de Barbastro. Lo recibió el Beato Felipe de Jesús </a:t>
            </a:r>
            <a:r>
              <a:rPr lang="es-ES" sz="1600" dirty="0" err="1"/>
              <a:t>Munárriz</a:t>
            </a:r>
            <a:r>
              <a:rPr lang="es-ES" sz="1600" dirty="0"/>
              <a:t>. El día 18 de agosto de 1906 se trasladó al Noviciado Claretiano de la Universidad de Cervera con sus condiscípulos y Empezó el Noviciado, dirigido por el P. Mariano Fernández. El 25 de agosto de 1907 profesó en la Capilla Real como Claretiano. Terminada la carrera fue ordenado sacerdote el día 20 de julio de 1915 en </a:t>
            </a:r>
            <a:r>
              <a:rPr lang="es-ES" sz="1600" dirty="0" err="1"/>
              <a:t>Solsona</a:t>
            </a:r>
            <a:r>
              <a:rPr lang="es-ES" sz="1600" dirty="0"/>
              <a:t> por el Obispo Valentín </a:t>
            </a:r>
            <a:r>
              <a:rPr lang="es-ES" sz="1600" dirty="0" err="1" smtClean="0"/>
              <a:t>Comellas</a:t>
            </a:r>
            <a:r>
              <a:rPr lang="es-ES" dirty="0" smtClean="0"/>
              <a:t>.</a:t>
            </a:r>
            <a:endParaRPr lang="es-ES" dirty="0" smtClean="0"/>
          </a:p>
          <a:p>
            <a:pPr algn="just"/>
            <a:r>
              <a:rPr lang="es-ES" sz="1700" dirty="0"/>
              <a:t>El apostolado del P. Jaume Mir fue la cátedra. Especialista en ciencias exactas, fue un muy brillante profesor de Metafísica. El recuerdo de sus alumnos en Cervera (1915-1925), en </a:t>
            </a:r>
            <a:r>
              <a:rPr lang="es-ES" sz="1700" dirty="0" err="1"/>
              <a:t>Solsona</a:t>
            </a:r>
            <a:r>
              <a:rPr lang="es-ES" sz="1700" dirty="0"/>
              <a:t> (1925-1932) y en Tarragona (1932-1936) es de un profesor excepcional. Los superiores enviaron el P. Jaume Mir en las Universidades de Friburgo, de París y de Roma. </a:t>
            </a:r>
            <a:endParaRPr lang="es-ES" sz="1700" dirty="0" smtClean="0"/>
          </a:p>
        </p:txBody>
      </p:sp>
      <p:pic>
        <p:nvPicPr>
          <p:cNvPr id="5" name="Imagen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47760" y="1082675"/>
            <a:ext cx="1526540" cy="220154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59890"/>
            <a:ext cx="9249747" cy="613131"/>
          </a:xfrm>
        </p:spPr>
        <p:txBody>
          <a:bodyPr>
            <a:normAutofit/>
          </a:bodyPr>
          <a:lstStyle/>
          <a:p>
            <a:r>
              <a:rPr lang="es-ES" sz="3600" dirty="0" smtClean="0"/>
              <a:t>JAUME MIR VIME</a:t>
            </a:r>
            <a:endParaRPr lang="es-ES" sz="3600" dirty="0"/>
          </a:p>
        </p:txBody>
      </p:sp>
      <p:sp>
        <p:nvSpPr>
          <p:cNvPr id="5" name="Subtítulo 4"/>
          <p:cNvSpPr>
            <a:spLocks noGrp="1"/>
          </p:cNvSpPr>
          <p:nvPr>
            <p:ph type="subTitle" idx="1"/>
          </p:nvPr>
        </p:nvSpPr>
        <p:spPr>
          <a:xfrm>
            <a:off x="270587" y="1073021"/>
            <a:ext cx="10503159" cy="5626359"/>
          </a:xfrm>
        </p:spPr>
        <p:txBody>
          <a:bodyPr>
            <a:normAutofit/>
          </a:bodyPr>
          <a:lstStyle/>
          <a:p>
            <a:pPr algn="just"/>
            <a:r>
              <a:rPr lang="es-ES" sz="1600" dirty="0" smtClean="0"/>
              <a:t>El P. Mir obtuvo las máximas calificaciones en sus estudios. Y gracias a sus conocimientos, pudo mejorar el nivel científico tanto de los Colegios claretianos como del mismo Seminario Conciliar de Tarragona desde 1932, cuando suplió el P. José Puig </a:t>
            </a:r>
            <a:r>
              <a:rPr lang="es-ES" sz="1600" dirty="0" err="1" smtClean="0"/>
              <a:t>dessens</a:t>
            </a:r>
            <a:r>
              <a:rPr lang="es-ES" sz="1600" dirty="0" smtClean="0"/>
              <a:t>. El. P. Jaume Mir trabajó en otros ministerios. predicador, confesor, director de tandas de ejercicios, director de asociaciones, y encargado de la numerosa Archicofradía del Corazón de María. Siempre tuvo mucha aceptación.</a:t>
            </a:r>
            <a:endParaRPr lang="es-ES" sz="1600" dirty="0" smtClean="0"/>
          </a:p>
          <a:p>
            <a:pPr algn="just"/>
            <a:r>
              <a:rPr lang="es-ES" sz="1600" dirty="0" smtClean="0"/>
              <a:t>Alto, escuálido, serio, inclinado siempre sobre el texto de Filosofía, era la encarnación de la Metafísica que enseñaba con singular competencia. Sus excelentes dotes intelectuales y una afición destacada al estudio le habían dado una madurez de ingenio tal que podía considerársele como autoridad en las cuestiones filosóficas más </a:t>
            </a:r>
            <a:r>
              <a:rPr lang="es-ES" sz="1600" dirty="0" err="1" smtClean="0"/>
              <a:t>intríncadas</a:t>
            </a:r>
            <a:r>
              <a:rPr lang="es-ES" sz="1600" dirty="0" smtClean="0"/>
              <a:t>. Desde 1932 regentaba en la Universidad Pontificia de Tarragona la </a:t>
            </a:r>
            <a:r>
              <a:rPr lang="es-ES" sz="1600" dirty="0" err="1" smtClean="0"/>
              <a:t>cátera</a:t>
            </a:r>
            <a:r>
              <a:rPr lang="es-ES" sz="1600" dirty="0" smtClean="0"/>
              <a:t> de cuestiones difíciles o Tesis de Doctorado.</a:t>
            </a:r>
            <a:endParaRPr lang="es-ES" sz="1600" dirty="0" smtClean="0"/>
          </a:p>
          <a:p>
            <a:pPr algn="just"/>
            <a:r>
              <a:rPr lang="es-ES" sz="1600" dirty="0" smtClean="0"/>
              <a:t>Por su vida de asceta, siempre silencioso y reflexivo, era la conjunción perfecta de “oración, estudio y docencia”, una trilogía que lo definía a la perfección.</a:t>
            </a:r>
            <a:endParaRPr lang="es-ES" sz="1600" dirty="0" smtClean="0"/>
          </a:p>
          <a:p>
            <a:pPr algn="just"/>
            <a:r>
              <a:rPr lang="es-ES" sz="1600" dirty="0" smtClean="0"/>
              <a:t>La revolución le sorprendió dirigiendo los Ejercicios Espirituales a las Hermanas Carmelitas de la Caridad de </a:t>
            </a:r>
            <a:r>
              <a:rPr lang="es-ES" sz="1600" dirty="0" err="1" smtClean="0"/>
              <a:t>Esplugues</a:t>
            </a:r>
            <a:r>
              <a:rPr lang="es-ES" sz="1600" dirty="0" smtClean="0"/>
              <a:t> de </a:t>
            </a:r>
            <a:r>
              <a:rPr lang="es-ES" sz="1600" dirty="0" err="1" smtClean="0"/>
              <a:t>Francoli</a:t>
            </a:r>
            <a:r>
              <a:rPr lang="es-ES" sz="1600" dirty="0" smtClean="0"/>
              <a:t>, sin saber por qué tocó varias veces con fervor inusitado el tema de los mártires, que llenaban de gloria a la Iglesia. Disuelta la Comunidad de las Religiosas, el 21 de julio, se refugió con ellas en la casa del capellán, y allí continuaron sus Ejercicios Espirituales.</a:t>
            </a:r>
            <a:endParaRPr lang="es-ES" sz="1600" dirty="0" smtClean="0"/>
          </a:p>
          <a:p>
            <a:pPr algn="just"/>
            <a:r>
              <a:rPr lang="es-ES" sz="1600" dirty="0" smtClean="0"/>
              <a:t> </a:t>
            </a:r>
            <a:br>
              <a:rPr lang="es-ES" sz="1600" dirty="0" smtClean="0"/>
            </a:b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176829" y="3226059"/>
            <a:ext cx="792480" cy="1143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63486" y="497212"/>
            <a:ext cx="8904514" cy="594470"/>
          </a:xfrm>
        </p:spPr>
        <p:txBody>
          <a:bodyPr>
            <a:normAutofit/>
          </a:bodyPr>
          <a:lstStyle/>
          <a:p>
            <a:r>
              <a:rPr lang="es-ES" sz="3600" dirty="0" smtClean="0"/>
              <a:t>JAUME MIR VIME</a:t>
            </a:r>
            <a:endParaRPr lang="es-ES" sz="3600" dirty="0"/>
          </a:p>
        </p:txBody>
      </p:sp>
      <p:sp>
        <p:nvSpPr>
          <p:cNvPr id="5" name="Subtítulo 4"/>
          <p:cNvSpPr>
            <a:spLocks noGrp="1"/>
          </p:cNvSpPr>
          <p:nvPr>
            <p:ph type="subTitle" idx="1"/>
          </p:nvPr>
        </p:nvSpPr>
        <p:spPr>
          <a:xfrm>
            <a:off x="289249" y="979714"/>
            <a:ext cx="10646229" cy="5701004"/>
          </a:xfrm>
        </p:spPr>
        <p:txBody>
          <a:bodyPr>
            <a:normAutofit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b="1" dirty="0" smtClean="0"/>
              <a:t>Relato de los Hechos:</a:t>
            </a:r>
            <a:endParaRPr lang="es-ES" sz="1600" b="1" dirty="0" smtClean="0"/>
          </a:p>
          <a:p>
            <a:pPr algn="just"/>
            <a:r>
              <a:rPr lang="es-ES" sz="1600" dirty="0" smtClean="0"/>
              <a:t>El </a:t>
            </a:r>
            <a:r>
              <a:rPr lang="es-ES" sz="1600" dirty="0"/>
              <a:t>P. Jaume Mir </a:t>
            </a:r>
            <a:r>
              <a:rPr lang="es-ES" sz="1600" dirty="0" err="1"/>
              <a:t>Vime</a:t>
            </a:r>
            <a:r>
              <a:rPr lang="es-ES" sz="1600" dirty="0"/>
              <a:t> formaba parte de la Comunidad Claretiana de Tarragona el mes de julio de 1936. Aquella primera quincena de julio había predicado Ejercicios Espirituales a las Hermanas Carmelitas de la Caridad en su Colegio de la </a:t>
            </a:r>
            <a:r>
              <a:rPr lang="es-ES" sz="1600" dirty="0" err="1"/>
              <a:t>Espluga</a:t>
            </a:r>
            <a:r>
              <a:rPr lang="es-ES" sz="1600" dirty="0"/>
              <a:t> del Francolí. Durante estos Ejercicios hizo muchas referencias a la posibilidad de dar testimonio de la propia fidelidad a la Causa de Jesús. Los ponía como ejemplo el amor a Jesucristo de los primeros cristianos cuando donaban por Él la propia vida. Y aseguraba a las religiosas que aquellas escenas de dolor y heroísmo de los primeros cristianos se repetirían en nuestro tiempo.</a:t>
            </a:r>
            <a:br>
              <a:rPr lang="es-ES" sz="1600" dirty="0" smtClean="0"/>
            </a:br>
            <a:endParaRPr lang="es-ES" sz="1600" dirty="0" smtClean="0"/>
          </a:p>
          <a:p>
            <a:pPr algn="just"/>
            <a:r>
              <a:rPr lang="es-ES" sz="1600" dirty="0" smtClean="0"/>
              <a:t>Los </a:t>
            </a:r>
            <a:r>
              <a:rPr lang="es-ES" sz="1600" dirty="0"/>
              <a:t>Ejercicios comenzaron el día 17 de julio y terminaron truncados día 21 al mediodía, cuando vieron que la puerta del Colegio estaba ocupada por centinelas. El P. Mir, después de comer, tomó el Santísimo Sacramento y lo llevó a una casa vecina, la del capellán. El día 22 todas las religiosas tuvieron que abandonar el Colegio. Cuatro de ellas se refugiaron también en aquella casa donde el P. Mir aún los predicó algunas sermones</a:t>
            </a:r>
            <a:r>
              <a:rPr lang="es-ES" sz="1600" dirty="0" smtClean="0"/>
              <a:t>.</a:t>
            </a:r>
            <a:endParaRPr lang="es-ES" sz="1600" dirty="0" smtClean="0"/>
          </a:p>
          <a:p>
            <a:pPr algn="just"/>
            <a:r>
              <a:rPr lang="es-ES" sz="1600" dirty="0"/>
              <a:t>El P. Mir los días que estuvo en la casa del capellán desde el día 21 al 27, pasaba muchas horas en su habitación haciendo oración y leyendo la Vida de Jesús. El día 27 supo que el Comité de la </a:t>
            </a:r>
            <a:r>
              <a:rPr lang="es-ES" sz="1600" dirty="0" err="1"/>
              <a:t>Espluga</a:t>
            </a:r>
            <a:r>
              <a:rPr lang="es-ES" sz="1600" dirty="0"/>
              <a:t> del Francolí había dado pases a los religiosos Paúles. El día 28 él también lo intentó. Le concedieron el pase que pedía para volver a Tarragona</a:t>
            </a:r>
            <a:r>
              <a:rPr lang="es-ES" sz="1600" dirty="0" smtClean="0"/>
              <a:t>.</a:t>
            </a:r>
            <a:endParaRPr lang="es-ES" sz="1600" dirty="0" smtClean="0"/>
          </a:p>
          <a:p>
            <a:pPr algn="just"/>
            <a:r>
              <a:rPr lang="es-ES" sz="1600" dirty="0" smtClean="0"/>
              <a:t>Pero a medianoche los del Comité le dijeron que devolviera el pase, porque valía tan sólo para la fecha en que se lo habían concedido. Al día siguiente 29 el P. Mir volvió a pedir el pase. Le respondieron que había que ir a </a:t>
            </a:r>
            <a:r>
              <a:rPr lang="es-ES" sz="1600" dirty="0" err="1" smtClean="0"/>
              <a:t>Montblanc</a:t>
            </a:r>
            <a:r>
              <a:rPr lang="es-ES" sz="1600" dirty="0" smtClean="0"/>
              <a:t>. Subió al coche del Comité. Y el mismo día 29 fue asesinado en el cerro de la Oliva de Tarragona. Consta en el Sumario n. 164 del registro de defunciones de la ciudad, de 29 de julio de 1936. Se hizo la autopsia pocas horas después. Llevaba algunas pertenencias para identificarlo: Breviario con su nombre, una epacta </a:t>
            </a:r>
            <a:r>
              <a:rPr lang="es-ES" sz="1600" dirty="0"/>
              <a:t>(librito que cada año sale para el régimen y orden del rezo divino), dos pañuelos numerados, y una reliquia del P. </a:t>
            </a:r>
            <a:r>
              <a:rPr lang="es-ES" sz="1600" dirty="0" err="1"/>
              <a:t>Claret</a:t>
            </a:r>
            <a:r>
              <a:rPr lang="es-ES" sz="1600" dirty="0"/>
              <a:t>, entre otros. El cuerpo del P. Mir fue enterrado en el cementerio de Tarragona. No se pudo saber el lugar para recuperarlo</a:t>
            </a:r>
            <a:r>
              <a:rPr lang="es-ES" sz="1600" dirty="0" smtClean="0"/>
              <a:t>.</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176829" y="3226059"/>
            <a:ext cx="792480" cy="1143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32857" y="497212"/>
            <a:ext cx="9035143" cy="547817"/>
          </a:xfrm>
        </p:spPr>
        <p:txBody>
          <a:bodyPr>
            <a:normAutofit fontScale="90000"/>
          </a:bodyPr>
          <a:lstStyle/>
          <a:p>
            <a:r>
              <a:rPr lang="es-ES" sz="3600" dirty="0" smtClean="0"/>
              <a:t>JAUME MIR VIME</a:t>
            </a:r>
            <a:endParaRPr lang="es-ES" sz="3600" dirty="0"/>
          </a:p>
        </p:txBody>
      </p:sp>
      <p:sp>
        <p:nvSpPr>
          <p:cNvPr id="5" name="Subtítulo 4"/>
          <p:cNvSpPr>
            <a:spLocks noGrp="1"/>
          </p:cNvSpPr>
          <p:nvPr>
            <p:ph type="subTitle" idx="1"/>
          </p:nvPr>
        </p:nvSpPr>
        <p:spPr>
          <a:xfrm>
            <a:off x="261257" y="1119673"/>
            <a:ext cx="10618237" cy="5402425"/>
          </a:xfrm>
        </p:spPr>
        <p:txBody>
          <a:bodyPr>
            <a:normAutofit/>
          </a:bodyPr>
          <a:lstStyle/>
          <a:p>
            <a:pPr algn="just"/>
            <a:r>
              <a:rPr lang="es-ES" sz="1600" b="1" dirty="0" smtClean="0"/>
              <a:t>¿En qué lugar reposan sus restos mortales? </a:t>
            </a:r>
            <a:endParaRPr lang="es-ES" sz="1600" dirty="0" smtClean="0"/>
          </a:p>
          <a:p>
            <a:pPr algn="just"/>
            <a:r>
              <a:rPr lang="es-ES" sz="1600" dirty="0" smtClean="0"/>
              <a:t>En el cementerio de Tarragona</a:t>
            </a:r>
            <a:endParaRPr lang="es-ES" sz="1600" dirty="0" smtClean="0"/>
          </a:p>
          <a:p>
            <a:pPr algn="just"/>
            <a:r>
              <a:rPr lang="es-ES" sz="1600" b="1" dirty="0" smtClean="0"/>
              <a:t>¿En qué fecha fue su Beatificación?</a:t>
            </a:r>
            <a:endParaRPr lang="es-ES" sz="1600" b="1" dirty="0" smtClean="0"/>
          </a:p>
          <a:p>
            <a:pPr algn="just"/>
            <a:r>
              <a:rPr lang="es-ES" sz="1600" dirty="0" smtClean="0"/>
              <a:t>El 13 de octubre de 2013</a:t>
            </a:r>
            <a:endParaRPr lang="es-ES" sz="1600" dirty="0" smtClean="0"/>
          </a:p>
          <a:p>
            <a:pPr algn="just"/>
            <a:r>
              <a:rPr lang="es-ES" sz="1600" b="1" dirty="0" smtClean="0"/>
              <a:t>¿En qué fecha fue su Canonización</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29 de julio</a:t>
            </a:r>
            <a:endParaRPr lang="es-ES" sz="1600" dirty="0" smtClean="0"/>
          </a:p>
          <a:p>
            <a:pPr algn="just"/>
            <a:r>
              <a:rPr lang="es-ES" sz="1600" dirty="0" smtClean="0"/>
              <a:t>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smtClean="0"/>
              <a:t>Vicente </a:t>
            </a:r>
            <a:r>
              <a:rPr lang="es-ES" sz="1600" b="1" dirty="0" err="1" smtClean="0"/>
              <a:t>Pecharromán</a:t>
            </a:r>
            <a:r>
              <a:rPr lang="es-ES" sz="1600" b="1" dirty="0" smtClean="0"/>
              <a:t>, </a:t>
            </a:r>
            <a:r>
              <a:rPr lang="es-ES" sz="1600" b="1" dirty="0" err="1" smtClean="0"/>
              <a:t>cmf</a:t>
            </a:r>
            <a:r>
              <a:rPr lang="es-ES" sz="1600" b="1" dirty="0" smtClean="0"/>
              <a:t>. «Dieron su vida por Cristo». Beatos Mártires Claretianos. En Sigüenza, </a:t>
            </a:r>
            <a:r>
              <a:rPr lang="es-ES" sz="1600" b="1" dirty="0" err="1" smtClean="0"/>
              <a:t>Fernancaballero</a:t>
            </a:r>
            <a:r>
              <a:rPr lang="es-ES" sz="1600" b="1" dirty="0" smtClean="0"/>
              <a:t> y Tarragona. Misioneros Claretianos.</a:t>
            </a:r>
            <a:endParaRPr lang="es-ES" sz="1600" b="1" dirty="0" smtClean="0"/>
          </a:p>
          <a:p>
            <a:pPr algn="just"/>
            <a:r>
              <a:rPr lang="es-ES" sz="1600" b="1" dirty="0" smtClean="0">
                <a:hlinkClick r:id="rId1"/>
              </a:rPr>
              <a:t>http://es.catholic.net/op/articulos/37103/jaume-mir-vime-beato.html#modal</a:t>
            </a:r>
            <a:endParaRPr lang="es-ES" sz="1600" b="1" dirty="0" smtClean="0"/>
          </a:p>
          <a:p>
            <a:pPr algn="just"/>
            <a:endParaRPr lang="es-ES" sz="1600" b="1" dirty="0" smtClean="0"/>
          </a:p>
          <a:p>
            <a:pPr algn="just"/>
            <a:endParaRPr lang="es-ES" sz="1600" b="1" dirty="0" smtClean="0"/>
          </a:p>
          <a:p>
            <a:pPr algn="just"/>
            <a:endParaRPr lang="es-ES" sz="1600" b="1" dirty="0" smtClean="0"/>
          </a:p>
          <a:p>
            <a:pPr algn="just"/>
            <a:endParaRPr lang="es-ES" sz="1600" dirty="0" smtClean="0"/>
          </a:p>
          <a:p>
            <a:pPr algn="just"/>
            <a:endParaRPr lang="es-ES" sz="1600" b="1"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4862" y="2069063"/>
            <a:ext cx="792480" cy="1143000"/>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5737</Words>
  <Application>WPS Presentation</Application>
  <PresentationFormat>Panorámica</PresentationFormat>
  <Paragraphs>52</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JAUME MIR VIME</vt:lpstr>
      <vt:lpstr>JAUME MIR VIME</vt:lpstr>
      <vt:lpstr>JAUME MIR VIME</vt:lpstr>
      <vt:lpstr>JAUME MIR VIME</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JAUME MIR VIME</dc:title>
  <dc:creator>Usuario</dc:creator>
  <cp:lastModifiedBy>Beatriz</cp:lastModifiedBy>
  <cp:revision>6</cp:revision>
  <dcterms:created xsi:type="dcterms:W3CDTF">2023-01-22T18:16:00Z</dcterms:created>
  <dcterms:modified xsi:type="dcterms:W3CDTF">2023-01-26T18:36:46Z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DE80D242AD65442B8F8F947F8979B393</vt:lpwstr>
  </property>
  <property fmtid="{D5CDD505-2E9C-101B-9397-08002B2CF9AE}" pid="3" name="KSOProductBuildVer">
    <vt:lpwstr>3082-11.2.0.11440</vt:lpwstr>
  </property>
</Properties>
</file>