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7164-D2D4-4F39-8C09-5A5D1582B01F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A120E-D520-478A-8D44-E646EF3B5986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7164-D2D4-4F39-8C09-5A5D1582B01F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A120E-D520-478A-8D44-E646EF3B5986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7164-D2D4-4F39-8C09-5A5D1582B01F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A120E-D520-478A-8D44-E646EF3B5986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7164-D2D4-4F39-8C09-5A5D1582B01F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A120E-D520-478A-8D44-E646EF3B5986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7164-D2D4-4F39-8C09-5A5D1582B01F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A120E-D520-478A-8D44-E646EF3B5986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7164-D2D4-4F39-8C09-5A5D1582B01F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A120E-D520-478A-8D44-E646EF3B5986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7164-D2D4-4F39-8C09-5A5D1582B01F}" type="datetimeFigureOut">
              <a:rPr lang="es-ES" smtClean="0"/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A120E-D520-478A-8D44-E646EF3B5986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7164-D2D4-4F39-8C09-5A5D1582B01F}" type="datetimeFigureOut">
              <a:rPr lang="es-ES" smtClean="0"/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A120E-D520-478A-8D44-E646EF3B5986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7164-D2D4-4F39-8C09-5A5D1582B01F}" type="datetimeFigureOut">
              <a:rPr lang="es-ES" smtClean="0"/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A120E-D520-478A-8D44-E646EF3B5986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7164-D2D4-4F39-8C09-5A5D1582B01F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A120E-D520-478A-8D44-E646EF3B5986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7164-D2D4-4F39-8C09-5A5D1582B01F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A120E-D520-478A-8D44-E646EF3B5986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F7164-D2D4-4F39-8C09-5A5D1582B01F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A120E-D520-478A-8D44-E646EF3B5986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.jpeg"/><Relationship Id="rId3" Type="http://schemas.openxmlformats.org/officeDocument/2006/relationships/hyperlink" Target="https://issuu.com/hsjd/docs/m__rtires_hospitalarios_de_san_juan" TargetMode="External"/><Relationship Id="rId2" Type="http://schemas.openxmlformats.org/officeDocument/2006/relationships/hyperlink" Target="https://martireshospitalarios.wordpress.com/quienes-fueron-2/" TargetMode="External"/><Relationship Id="rId1" Type="http://schemas.openxmlformats.org/officeDocument/2006/relationships/hyperlink" Target="https://martireshospitalarios.com/valencia/bto-Leoncio-Rosell-labori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33330" y="506546"/>
            <a:ext cx="9056914" cy="687774"/>
          </a:xfrm>
        </p:spPr>
        <p:txBody>
          <a:bodyPr>
            <a:normAutofit/>
          </a:bodyPr>
          <a:lstStyle/>
          <a:p>
            <a:r>
              <a:rPr lang="es-ES" sz="3600" dirty="0" smtClean="0"/>
              <a:t>HERMANO LEONCIO ROSELL LABORIA</a:t>
            </a:r>
            <a:endParaRPr lang="es-E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7909" y="1194320"/>
            <a:ext cx="10758197" cy="5551713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Nombre Civil: </a:t>
            </a:r>
            <a:r>
              <a:rPr lang="es-ES" sz="1600" dirty="0" smtClean="0"/>
              <a:t>Ramón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de Nacimiento: </a:t>
            </a:r>
            <a:r>
              <a:rPr lang="es-ES" sz="1600" dirty="0" smtClean="0"/>
              <a:t>13 de diciembre de 1898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de Nacimiento: </a:t>
            </a:r>
            <a:r>
              <a:rPr lang="es-ES" sz="1600" dirty="0" smtClean="0"/>
              <a:t>Barcelona</a:t>
            </a:r>
            <a:endParaRPr lang="es-ES" sz="1600" dirty="0" smtClean="0"/>
          </a:p>
          <a:p>
            <a:pPr algn="just"/>
            <a:r>
              <a:rPr lang="es-ES" sz="1600" b="1" dirty="0" smtClean="0"/>
              <a:t>Sexo:  </a:t>
            </a:r>
            <a:r>
              <a:rPr lang="es-ES" sz="1600" dirty="0" smtClean="0"/>
              <a:t>Varón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de Asesinato: </a:t>
            </a:r>
            <a:r>
              <a:rPr lang="es-ES" sz="1600" dirty="0" smtClean="0"/>
              <a:t>17 de agosto de 1936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de Asesinato: </a:t>
            </a:r>
            <a:r>
              <a:rPr lang="es-ES" sz="1600" dirty="0" smtClean="0"/>
              <a:t>Playa la Malvarrosa (Valencia)</a:t>
            </a:r>
            <a:endParaRPr lang="es-ES" sz="1600" dirty="0" smtClean="0"/>
          </a:p>
          <a:p>
            <a:pPr algn="just"/>
            <a:r>
              <a:rPr lang="es-ES" sz="1600" b="1" dirty="0" smtClean="0"/>
              <a:t>Orden: </a:t>
            </a:r>
            <a:r>
              <a:rPr lang="es-ES" sz="1600" dirty="0" smtClean="0"/>
              <a:t>Hermanos Hospitalarios de San Juan de Dios (OH)</a:t>
            </a:r>
            <a:endParaRPr lang="es-ES" sz="1600" dirty="0" smtClean="0"/>
          </a:p>
          <a:p>
            <a:pPr algn="just"/>
            <a:r>
              <a:rPr lang="es-ES" sz="1600" b="1" dirty="0" smtClean="0"/>
              <a:t>Datos Biográficos Resumidos:</a:t>
            </a:r>
            <a:endParaRPr lang="es-ES" sz="1600" b="1" dirty="0" smtClean="0"/>
          </a:p>
          <a:p>
            <a:pPr algn="just"/>
            <a:r>
              <a:rPr lang="es-ES" sz="1600" dirty="0" smtClean="0"/>
              <a:t>Entra en el Colegio Apostólico de Carabanchel a la edad de 15 años, emitiendo sus votos en 1917.</a:t>
            </a:r>
            <a:endParaRPr lang="es-ES" sz="1600" dirty="0" smtClean="0"/>
          </a:p>
          <a:p>
            <a:pPr algn="just"/>
            <a:r>
              <a:rPr lang="es-ES" sz="1600" dirty="0" smtClean="0"/>
              <a:t>Como religioso hospitalario pasa por las comunidades de Santa Águeda, </a:t>
            </a:r>
            <a:r>
              <a:rPr lang="es-ES" sz="1600" dirty="0" err="1" smtClean="0"/>
              <a:t>Ciempozuelos</a:t>
            </a:r>
            <a:r>
              <a:rPr lang="es-ES" sz="1600" dirty="0" smtClean="0"/>
              <a:t>, Madrid, </a:t>
            </a:r>
            <a:r>
              <a:rPr lang="es-ES" sz="1600" dirty="0" err="1" smtClean="0"/>
              <a:t>Sant</a:t>
            </a:r>
            <a:r>
              <a:rPr lang="es-ES" sz="1600" dirty="0" smtClean="0"/>
              <a:t> </a:t>
            </a:r>
            <a:r>
              <a:rPr lang="es-ES" sz="1600" dirty="0" err="1" smtClean="0"/>
              <a:t>Boi</a:t>
            </a:r>
            <a:r>
              <a:rPr lang="es-ES" sz="1600" dirty="0" smtClean="0"/>
              <a:t> y Barcelona, donde ejerce de </a:t>
            </a:r>
            <a:r>
              <a:rPr lang="es-ES" sz="1600" dirty="0" err="1" smtClean="0"/>
              <a:t>Viceprior</a:t>
            </a:r>
            <a:r>
              <a:rPr lang="es-ES" sz="1600" dirty="0" smtClean="0"/>
              <a:t>.</a:t>
            </a:r>
            <a:endParaRPr lang="es-ES" sz="1600" dirty="0" smtClean="0"/>
          </a:p>
          <a:p>
            <a:pPr algn="just"/>
            <a:r>
              <a:rPr lang="es-ES" sz="1600" dirty="0" smtClean="0"/>
              <a:t>En 1931 es designado como superior en Malvarrosa, Valencia, que sigue en 1936.</a:t>
            </a:r>
            <a:endParaRPr lang="es-ES" sz="1600" dirty="0" smtClean="0"/>
          </a:p>
          <a:p>
            <a:pPr algn="just"/>
            <a:endParaRPr lang="es-ES" sz="16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845" y="1636395"/>
            <a:ext cx="1619885" cy="217360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524000" y="413236"/>
            <a:ext cx="9144000" cy="557147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HERMANO LEONCIO ROSELL LABORIA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320351" y="970383"/>
            <a:ext cx="10468946" cy="5514392"/>
          </a:xfrm>
        </p:spPr>
        <p:txBody>
          <a:bodyPr>
            <a:normAutofit/>
          </a:bodyPr>
          <a:lstStyle/>
          <a:p>
            <a:pPr algn="just"/>
            <a:endParaRPr lang="es-ES" sz="1600" b="1" dirty="0" smtClean="0"/>
          </a:p>
          <a:p>
            <a:pPr algn="just"/>
            <a:endParaRPr lang="es-ES" sz="1600" b="1" dirty="0" smtClean="0"/>
          </a:p>
          <a:p>
            <a:pPr algn="just"/>
            <a:endParaRPr lang="es-ES" sz="1600" b="1" dirty="0" smtClean="0"/>
          </a:p>
          <a:p>
            <a:pPr algn="just"/>
            <a:endParaRPr lang="es-ES" sz="1600" b="1" dirty="0" smtClean="0"/>
          </a:p>
          <a:p>
            <a:pPr algn="just"/>
            <a:r>
              <a:rPr lang="es-ES" sz="1600" b="1" dirty="0" smtClean="0"/>
              <a:t>Datos Biográficos Extendidos:</a:t>
            </a:r>
            <a:endParaRPr lang="es-ES" sz="1600" b="1" dirty="0" smtClean="0"/>
          </a:p>
          <a:p>
            <a:pPr algn="just"/>
            <a:r>
              <a:rPr lang="es-ES" sz="1600" b="1" dirty="0" smtClean="0"/>
              <a:t>Relatos de los Hechos – Martirio:</a:t>
            </a:r>
            <a:endParaRPr lang="es-ES" sz="1600" b="1" dirty="0" smtClean="0"/>
          </a:p>
          <a:p>
            <a:pPr algn="just"/>
            <a:r>
              <a:rPr lang="es-ES" sz="1600" dirty="0" smtClean="0"/>
              <a:t>El 7 de agosto de 1936, después de un riguroso registro con amenazas, comenta a los Hermanos, “Estaba convencido de que me mataban aquellos energúmenos; si esta vez no lo han hecho, no tardarán mucho en fusilarme, pero estoy muy conforme en dar la vida por el triunfo de la religión y de España.” Levantado de la cama aquella misma noche, es fusilado cerca del Hospital, mientras gritaba “¡Viva Cristo Rey!”.</a:t>
            </a:r>
            <a:endParaRPr lang="es-ES" sz="1600" dirty="0" smtClean="0"/>
          </a:p>
          <a:p>
            <a:pPr algn="just"/>
            <a:r>
              <a:rPr lang="es-ES" sz="1600" dirty="0" smtClean="0"/>
              <a:t>Tenía 37 años.</a:t>
            </a:r>
            <a:endParaRPr lang="es-ES" sz="16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1100455"/>
            <a:ext cx="1280160" cy="17176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597090" y="637171"/>
            <a:ext cx="8997819" cy="669115"/>
          </a:xfrm>
        </p:spPr>
        <p:txBody>
          <a:bodyPr>
            <a:normAutofit/>
          </a:bodyPr>
          <a:lstStyle/>
          <a:p>
            <a:r>
              <a:rPr lang="es-ES" sz="3600" dirty="0" smtClean="0"/>
              <a:t>HERMANO LEONCIO ROSELL LABORIA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391886" y="1306286"/>
            <a:ext cx="10459616" cy="5374432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¿En qué lugar reposan sus restos mortales?</a:t>
            </a:r>
            <a:endParaRPr lang="es-ES" sz="1600" b="1" dirty="0" smtClean="0"/>
          </a:p>
          <a:p>
            <a:pPr algn="just"/>
            <a:r>
              <a:rPr lang="es-ES" sz="1600" dirty="0" smtClean="0"/>
              <a:t>No se conservan sus restos.</a:t>
            </a:r>
            <a:endParaRPr lang="es-ES" sz="1600" dirty="0" smtClean="0"/>
          </a:p>
          <a:p>
            <a:pPr algn="just"/>
            <a:r>
              <a:rPr lang="es-ES" sz="1600" b="1" dirty="0" smtClean="0"/>
              <a:t>¿En qué fecha fue bautizado?</a:t>
            </a:r>
            <a:endParaRPr lang="es-ES" sz="1600" b="1" dirty="0" smtClean="0"/>
          </a:p>
          <a:p>
            <a:pPr algn="just"/>
            <a:r>
              <a:rPr lang="es-ES" sz="1600" dirty="0" smtClean="0"/>
              <a:t>13 de octubre en Tarragona</a:t>
            </a:r>
            <a:endParaRPr lang="es-ES" sz="1600" dirty="0" smtClean="0"/>
          </a:p>
          <a:p>
            <a:pPr algn="just"/>
            <a:r>
              <a:rPr lang="es-ES" sz="1600" b="1" dirty="0" smtClean="0"/>
              <a:t>¿En qué fecha fue canonizado?</a:t>
            </a:r>
            <a:endParaRPr lang="es-ES" sz="1600" b="1" dirty="0" smtClean="0"/>
          </a:p>
          <a:p>
            <a:pPr algn="just"/>
            <a:r>
              <a:rPr lang="es-ES" sz="1600" dirty="0" smtClean="0"/>
              <a:t>Aún no está canonizado.</a:t>
            </a:r>
            <a:endParaRPr lang="es-ES" sz="1600" dirty="0" smtClean="0"/>
          </a:p>
          <a:p>
            <a:pPr algn="just"/>
            <a:r>
              <a:rPr lang="es-ES" sz="1600" b="1" dirty="0" smtClean="0"/>
              <a:t>Fiesta Canónica:</a:t>
            </a:r>
            <a:endParaRPr lang="es-ES" sz="1600" b="1" dirty="0" smtClean="0"/>
          </a:p>
          <a:p>
            <a:pPr algn="just"/>
            <a:r>
              <a:rPr lang="es-ES" sz="1600" dirty="0" smtClean="0"/>
              <a:t>25 de octubre</a:t>
            </a:r>
            <a:endParaRPr lang="es-ES" sz="1600" dirty="0" smtClean="0"/>
          </a:p>
          <a:p>
            <a:pPr algn="just"/>
            <a:r>
              <a:rPr lang="es-ES" sz="1600" dirty="0" smtClean="0"/>
              <a:t>06 de noviembre, Festividad de los Beatos Mártires durante la Persecución Religiosa en el siglo XX en España</a:t>
            </a:r>
            <a:endParaRPr lang="es-ES" sz="1600" dirty="0" smtClean="0"/>
          </a:p>
          <a:p>
            <a:pPr algn="just"/>
            <a:r>
              <a:rPr lang="es-ES" sz="1600" b="1" dirty="0" smtClean="0"/>
              <a:t>Fuente:</a:t>
            </a:r>
            <a:endParaRPr lang="es-ES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dirty="0" smtClean="0">
                <a:hlinkClick r:id="rId1"/>
              </a:rPr>
              <a:t>https://martireshospitalarios.com/valencia/bto-Leoncio-Rosell-laboria/</a:t>
            </a:r>
            <a:endParaRPr lang="es-ES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b="1" dirty="0">
                <a:hlinkClick r:id="rId2"/>
              </a:rPr>
              <a:t>https://martireshospitalarios.wordpress.com/quienes-fueron-2/</a:t>
            </a:r>
            <a:endParaRPr lang="es-ES" sz="16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b="1" dirty="0">
                <a:hlinkClick r:id="rId3"/>
              </a:rPr>
              <a:t>https://issuu.com/hsjd/docs/m__rtires_hospitalarios_de_san_juan</a:t>
            </a:r>
            <a:r>
              <a:rPr lang="es-ES" sz="1600" b="1" dirty="0"/>
              <a:t> (</a:t>
            </a:r>
            <a:r>
              <a:rPr lang="es-ES" sz="1600" b="1" dirty="0" err="1"/>
              <a:t>Hno</a:t>
            </a:r>
            <a:r>
              <a:rPr lang="es-ES" sz="1600" b="1" dirty="0"/>
              <a:t> </a:t>
            </a:r>
            <a:r>
              <a:rPr lang="es-ES" sz="1600" b="1" dirty="0" err="1"/>
              <a:t>Maurio</a:t>
            </a:r>
            <a:r>
              <a:rPr lang="es-ES" sz="1600" b="1" dirty="0"/>
              <a:t> Íñiguez de Heredia y 23 compañeros. Testimonio de Fe y Misericordia (1936.1937) por Cecilio </a:t>
            </a:r>
            <a:r>
              <a:rPr lang="es-ES" sz="1600" b="1" dirty="0" err="1"/>
              <a:t>Eseverri</a:t>
            </a:r>
            <a:r>
              <a:rPr lang="es-ES" sz="1600" b="1" dirty="0"/>
              <a:t> </a:t>
            </a:r>
            <a:r>
              <a:rPr lang="es-ES" sz="1600" b="1" dirty="0" err="1"/>
              <a:t>Chaverri</a:t>
            </a:r>
            <a:r>
              <a:rPr lang="es-ES" sz="1600" b="1" dirty="0"/>
              <a:t>.</a:t>
            </a:r>
            <a:endParaRPr lang="es-ES" sz="16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600" dirty="0" smtClean="0"/>
          </a:p>
          <a:p>
            <a:pPr algn="just"/>
            <a:endParaRPr lang="es-ES" sz="1600" dirty="0" smtClean="0"/>
          </a:p>
          <a:p>
            <a:pPr algn="just"/>
            <a:endParaRPr lang="es-ES" sz="1600" dirty="0" smtClean="0"/>
          </a:p>
          <a:p>
            <a:pPr algn="just"/>
            <a:endParaRPr lang="es-ES" sz="1600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0335" y="1637030"/>
            <a:ext cx="1430655" cy="19196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1802</Words>
  <Application>WPS Presentation</Application>
  <PresentationFormat>Panorámica</PresentationFormat>
  <Paragraphs>45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Tema de Office</vt:lpstr>
      <vt:lpstr>HERMANO LEONCIO ROSELL LABORIA</vt:lpstr>
      <vt:lpstr>HERMANO LEONCIO ROSELL LABORIA</vt:lpstr>
      <vt:lpstr>HERMANO LEONCIO ROSELL LABORIA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HERMANO LEONCIO ROSELL LABORIA</dc:title>
  <dc:creator>Usuario</dc:creator>
  <cp:lastModifiedBy>Beatriz</cp:lastModifiedBy>
  <cp:revision>5</cp:revision>
  <dcterms:created xsi:type="dcterms:W3CDTF">2023-02-14T17:02:00Z</dcterms:created>
  <dcterms:modified xsi:type="dcterms:W3CDTF">2023-02-22T19:29:19Z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F9B29C77925C4EE5B68B870C3A9DA571</vt:lpwstr>
  </property>
  <property fmtid="{D5CDD505-2E9C-101B-9397-08002B2CF9AE}" pid="3" name="KSOProductBuildVer">
    <vt:lpwstr>3082-11.2.0.11494</vt:lpwstr>
  </property>
</Properties>
</file>