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09" autoAdjust="0"/>
  </p:normalViewPr>
  <p:slideViewPr>
    <p:cSldViewPr snapToGrid="0">
      <p:cViewPr varScale="1">
        <p:scale>
          <a:sx n="93" d="100"/>
          <a:sy n="93" d="100"/>
        </p:scale>
        <p:origin x="30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3D8BF-2F5F-49C6-9022-684B77A7E592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0F3AD-2884-4A2D-B8E2-64FDD796CA23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jpeg"/><Relationship Id="rId3" Type="http://schemas.openxmlformats.org/officeDocument/2006/relationships/hyperlink" Target="https://issuu.com/hsjd/docs/m__rtires_hospitalarios_de_san_juan" TargetMode="External"/><Relationship Id="rId2" Type="http://schemas.openxmlformats.org/officeDocument/2006/relationships/hyperlink" Target="https://martireshospitalarios.wordpress.com/quienes-fueron-2/" TargetMode="External"/><Relationship Id="rId1" Type="http://schemas.openxmlformats.org/officeDocument/2006/relationships/hyperlink" Target="https://martireshospitalarios.com/valencia/bto-Leopoldo-de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515694"/>
            <a:ext cx="9697915" cy="741605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AVELINO MARTINEZ DE ARENZANA CANDELA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6185" y="1318846"/>
            <a:ext cx="10515600" cy="530176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Avelino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10 de enero de 1898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smtClean="0"/>
              <a:t>Barcelona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04 de octubre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Playa La Malvarrosa (Valencia)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Nombre de los padres: Avelino y Teresa.</a:t>
            </a:r>
            <a:endParaRPr lang="es-ES" sz="1600" dirty="0" smtClean="0"/>
          </a:p>
          <a:p>
            <a:pPr algn="just"/>
            <a:r>
              <a:rPr lang="es-ES" sz="1600" dirty="0" smtClean="0"/>
              <a:t>Era Hermano Oblato, tenía 38 años de edad y llevaba dos años en la Comunidad de Valencia.</a:t>
            </a:r>
            <a:endParaRPr lang="es-ES" sz="1600" dirty="0" smtClean="0"/>
          </a:p>
          <a:p>
            <a:pPr algn="just"/>
            <a:r>
              <a:rPr lang="es-ES" sz="1600" dirty="0" smtClean="0"/>
              <a:t>Ingresa en la Orden en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 en el mes de enero de 1934, después de no pocas experiencias hospitalarias en casa asistiendo a su madre enferma y en la calle a los pobres. Tras breve tiempo pasado en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/>
              <a:t> </a:t>
            </a:r>
            <a:r>
              <a:rPr lang="es-ES" sz="1600" dirty="0" smtClean="0"/>
              <a:t>y </a:t>
            </a:r>
            <a:r>
              <a:rPr lang="es-ES" sz="1600" dirty="0" err="1" smtClean="0"/>
              <a:t>Calafell</a:t>
            </a:r>
            <a:r>
              <a:rPr lang="es-ES" sz="1600" dirty="0" smtClean="0"/>
              <a:t>, es destinado a Valencia, como limosnero.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030" y="1817370"/>
            <a:ext cx="1488440" cy="2183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318846" y="410186"/>
            <a:ext cx="9349154" cy="715229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AVELINO MARTINEZ DE ARENZANA CANDELA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19808" y="1204546"/>
            <a:ext cx="10577146" cy="5468816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 – Asesinato</a:t>
            </a:r>
            <a:endParaRPr lang="es-ES" sz="1600" b="1" dirty="0" smtClean="0"/>
          </a:p>
          <a:p>
            <a:pPr algn="just"/>
            <a:r>
              <a:rPr lang="es-ES" sz="1600" dirty="0" smtClean="0"/>
              <a:t>De carácter muy sencillo, siguió a los demás miembros de la Comunidad camino del martirio. La fe religiosa constituyó la tónica de su carácter.</a:t>
            </a:r>
            <a:endParaRPr lang="es-ES" sz="1600" dirty="0" smtClean="0"/>
          </a:p>
          <a:p>
            <a:pPr algn="just"/>
            <a:r>
              <a:rPr lang="es-ES" sz="1600" dirty="0" smtClean="0"/>
              <a:t>Cuando los milicianos se incautan del hospital pasa todo el día en la enfermería con los niños. Al ser asesinado grita: “¡Viva Cristo Rey!”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975" y="2930525"/>
            <a:ext cx="1329055" cy="1949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444869" y="480525"/>
            <a:ext cx="9144000" cy="724022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AVELINO MARTINEZ DE ARENZANA CANDELA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22032" y="1406769"/>
            <a:ext cx="10166837" cy="4932485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Es venerado en la Iglesia del </a:t>
            </a:r>
            <a:r>
              <a:rPr lang="es-ES" sz="1600" dirty="0" err="1" smtClean="0"/>
              <a:t>Parc</a:t>
            </a:r>
            <a:r>
              <a:rPr lang="es-ES" sz="1600" dirty="0" smtClean="0"/>
              <a:t> </a:t>
            </a:r>
            <a:r>
              <a:rPr lang="es-ES" sz="1600" dirty="0" err="1" smtClean="0"/>
              <a:t>Sanitai</a:t>
            </a:r>
            <a:r>
              <a:rPr lang="es-ES" sz="1600" dirty="0" smtClean="0"/>
              <a:t>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 de </a:t>
            </a:r>
            <a:r>
              <a:rPr lang="es-ES" sz="1600" dirty="0" err="1" smtClean="0"/>
              <a:t>Deu</a:t>
            </a:r>
            <a:r>
              <a:rPr lang="es-ES" sz="1600" dirty="0" smtClean="0"/>
              <a:t> de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. 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25 de octubre 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 en España.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1"/>
              </a:rPr>
              <a:t>https://martireshospitalarios.com/valencia/bto-</a:t>
            </a:r>
            <a:r>
              <a:rPr lang="es-ES" sz="1600" b="1" dirty="0" smtClean="0"/>
              <a:t>hno-Avelino-martinez-de-Arenzana-candela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2"/>
              </a:rPr>
              <a:t>https://martireshospitalarios.wordpress.com/quienes-fueron-2/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3"/>
              </a:rPr>
              <a:t>https://issuu.com/hsjd/docs/m__rtires_hospitalarios_de_san_juan</a:t>
            </a:r>
            <a:r>
              <a:rPr lang="es-ES" sz="1600" b="1" dirty="0" smtClean="0"/>
              <a:t> (</a:t>
            </a:r>
            <a:r>
              <a:rPr lang="es-ES" sz="1600" b="1" dirty="0" err="1" smtClean="0"/>
              <a:t>Hno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Maurio</a:t>
            </a:r>
            <a:r>
              <a:rPr lang="es-ES" sz="1600" b="1" dirty="0" smtClean="0"/>
              <a:t> Íñiguez de Heredia y 23 compañeros. Testimonio de Fe y Misericordia (1936.1937) por Cecilio </a:t>
            </a:r>
            <a:r>
              <a:rPr lang="es-ES" sz="1600" b="1" dirty="0" err="1" smtClean="0"/>
              <a:t>Eseverri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Chaverri</a:t>
            </a:r>
            <a:r>
              <a:rPr lang="es-ES" sz="1600" b="1" dirty="0" smtClean="0"/>
              <a:t>.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815" y="1484630"/>
            <a:ext cx="1409065" cy="2066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1836</Words>
  <Application>WPS Presentation</Application>
  <PresentationFormat>Panorámica</PresentationFormat>
  <Paragraphs>40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HNO AVELINO MARTINEZ DE ARENZANA CANDELA</vt:lpstr>
      <vt:lpstr>HNO AVELINO MARTINEZ DE ARENZANA CANDELA</vt:lpstr>
      <vt:lpstr>HNO AVELINO MARTINEZ DE ARENZANA CANDELA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 AVELINO MARTINEZ DE ARENZANA CANDELA</dc:title>
  <dc:creator>Usuario</dc:creator>
  <cp:lastModifiedBy>Beatriz</cp:lastModifiedBy>
  <cp:revision>4</cp:revision>
  <dcterms:created xsi:type="dcterms:W3CDTF">2023-02-19T17:26:00Z</dcterms:created>
  <dcterms:modified xsi:type="dcterms:W3CDTF">2023-02-24T18:25:12Z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BA7ED91792DB46259DF64116835CCCE5</vt:lpwstr>
  </property>
  <property fmtid="{D5CDD505-2E9C-101B-9397-08002B2CF9AE}" pid="3" name="KSOProductBuildVer">
    <vt:lpwstr>3082-11.2.0.11494</vt:lpwstr>
  </property>
</Properties>
</file>