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06C8-61DF-4CD7-948E-8596B8BB510B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BA1-7C0D-4060-AE0B-707812F2E3B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06C8-61DF-4CD7-948E-8596B8BB510B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BA1-7C0D-4060-AE0B-707812F2E3B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06C8-61DF-4CD7-948E-8596B8BB510B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BA1-7C0D-4060-AE0B-707812F2E3B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06C8-61DF-4CD7-948E-8596B8BB510B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BA1-7C0D-4060-AE0B-707812F2E3B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06C8-61DF-4CD7-948E-8596B8BB510B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BA1-7C0D-4060-AE0B-707812F2E3B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06C8-61DF-4CD7-948E-8596B8BB510B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BA1-7C0D-4060-AE0B-707812F2E3B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06C8-61DF-4CD7-948E-8596B8BB510B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BA1-7C0D-4060-AE0B-707812F2E3B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06C8-61DF-4CD7-948E-8596B8BB510B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BA1-7C0D-4060-AE0B-707812F2E3B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06C8-61DF-4CD7-948E-8596B8BB510B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BA1-7C0D-4060-AE0B-707812F2E3B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06C8-61DF-4CD7-948E-8596B8BB510B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BA1-7C0D-4060-AE0B-707812F2E3B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06C8-61DF-4CD7-948E-8596B8BB510B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BA1-7C0D-4060-AE0B-707812F2E3B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406C8-61DF-4CD7-948E-8596B8BB510B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FBA1-7C0D-4060-AE0B-707812F2E3BC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.jpeg"/><Relationship Id="rId3" Type="http://schemas.openxmlformats.org/officeDocument/2006/relationships/hyperlink" Target="https://issuu.com/hsjd/docs/m__rtires_hospitalarios_de_san_juan" TargetMode="External"/><Relationship Id="rId2" Type="http://schemas.openxmlformats.org/officeDocument/2006/relationships/hyperlink" Target="https://martireshospitalarios.wordpress.com/quienes-fueron-2/" TargetMode="External"/><Relationship Id="rId1" Type="http://schemas.openxmlformats.org/officeDocument/2006/relationships/hyperlink" Target="https://martireshospitalarios.com/valencia/bto-Jaime-oscar-vald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0907" y="506902"/>
            <a:ext cx="9123486" cy="521799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HNO JAIME OSCAR VALDES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5315" y="1028701"/>
            <a:ext cx="10445262" cy="5758962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Civil: </a:t>
            </a:r>
            <a:r>
              <a:rPr lang="es-ES" sz="1600" dirty="0" smtClean="0"/>
              <a:t>Armando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Nacimiento: </a:t>
            </a:r>
            <a:r>
              <a:rPr lang="es-ES" sz="1600" dirty="0" smtClean="0"/>
              <a:t>15 de enero de 1891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Nacimiento: </a:t>
            </a:r>
            <a:r>
              <a:rPr lang="es-ES" sz="1600" dirty="0" smtClean="0"/>
              <a:t>La Habana (Cuba)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Asesinato: </a:t>
            </a:r>
            <a:r>
              <a:rPr lang="es-ES" sz="1600" dirty="0" smtClean="0"/>
              <a:t>07 de agosto de 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Asesinato: </a:t>
            </a:r>
            <a:r>
              <a:rPr lang="es-ES" sz="1600" dirty="0" smtClean="0"/>
              <a:t>Playa La Malvarrosa (Valencia)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Hermanos Hospitalarios San Juan de Dios (OH)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Entra en la Orden en Febrero 1913 en </a:t>
            </a:r>
            <a:r>
              <a:rPr lang="es-ES" sz="1600" dirty="0" err="1" smtClean="0"/>
              <a:t>Ciempozuelos</a:t>
            </a:r>
            <a:r>
              <a:rPr lang="es-ES" sz="1600" dirty="0" smtClean="0"/>
              <a:t>. Aunque tenía en orden los papeles para volver a Cuba, fue detenido en el viaje a Barcelona para embarcar y fusilado sin más requisitos judiciales ni consideración de extranjero.</a:t>
            </a:r>
            <a:endParaRPr lang="es-ES" sz="1600" dirty="0" smtClean="0"/>
          </a:p>
          <a:p>
            <a:pPr algn="just"/>
            <a:r>
              <a:rPr lang="es-ES" sz="1600" dirty="0" smtClean="0"/>
              <a:t>Forma parte de las Comunidades de </a:t>
            </a:r>
            <a:r>
              <a:rPr lang="es-ES" sz="1600" dirty="0" err="1" smtClean="0"/>
              <a:t>Ciempozuelos</a:t>
            </a:r>
            <a:r>
              <a:rPr lang="es-ES" sz="1600" dirty="0" smtClean="0"/>
              <a:t> y San Rafael, de Madrid, destinado a Colombia (1920), es nombrado superior de Bogotá (1928 – 1931), </a:t>
            </a:r>
            <a:r>
              <a:rPr lang="es-ES" sz="1600" dirty="0" err="1" smtClean="0"/>
              <a:t>vicesuperior</a:t>
            </a:r>
            <a:r>
              <a:rPr lang="es-ES" sz="1600" dirty="0" smtClean="0"/>
              <a:t> de Barcelona (1931) y pasa a Valencia (1934), donde se encarga de la farmacia y ropería. </a:t>
            </a:r>
            <a:endParaRPr lang="es-ES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855" y="1125855"/>
            <a:ext cx="1519555" cy="20389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612409"/>
            <a:ext cx="9144000" cy="609722"/>
          </a:xfrm>
        </p:spPr>
        <p:txBody>
          <a:bodyPr>
            <a:normAutofit/>
          </a:bodyPr>
          <a:lstStyle/>
          <a:p>
            <a:r>
              <a:rPr lang="es-ES" sz="3600" dirty="0" smtClean="0"/>
              <a:t>HNO JAIME OSCAR VALDES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3769" y="1222131"/>
            <a:ext cx="10489223" cy="5407269"/>
          </a:xfrm>
        </p:spPr>
        <p:txBody>
          <a:bodyPr>
            <a:normAutofit/>
          </a:bodyPr>
          <a:lstStyle/>
          <a:p>
            <a:pPr algn="just"/>
            <a:endParaRPr lang="es-ES" sz="1600" b="1" dirty="0" smtClean="0"/>
          </a:p>
          <a:p>
            <a:pPr algn="just"/>
            <a:endParaRPr lang="es-ES" sz="1600" b="1" dirty="0" smtClean="0"/>
          </a:p>
          <a:p>
            <a:pPr algn="just"/>
            <a:endParaRPr lang="es-ES" sz="1600" b="1" dirty="0" smtClean="0"/>
          </a:p>
          <a:p>
            <a:pPr algn="just"/>
            <a:endParaRPr lang="es-ES" sz="1600" b="1" dirty="0" smtClean="0"/>
          </a:p>
          <a:p>
            <a:pPr algn="just"/>
            <a:endParaRPr lang="es-ES" sz="1600" b="1" dirty="0" smtClean="0"/>
          </a:p>
          <a:p>
            <a:pPr algn="just"/>
            <a:endParaRPr lang="es-ES" sz="1600" b="1" dirty="0" smtClean="0"/>
          </a:p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Relato de los Hechos – Asesinato:</a:t>
            </a:r>
            <a:endParaRPr lang="es-ES" sz="1600" b="1" dirty="0" smtClean="0"/>
          </a:p>
          <a:p>
            <a:pPr algn="just"/>
            <a:r>
              <a:rPr lang="es-ES" sz="1600" dirty="0" smtClean="0"/>
              <a:t>Decían “Pelean Dios  y Lucifer, y no han de salir con la suya”. La noche 7 agosto, junto con el superior, es levantado de la  cama y ejecutado, muriendo cerca del hospital mientras gritaba “¡Viva Cristo Rey!”</a:t>
            </a:r>
            <a:endParaRPr lang="es-ES" sz="1600" dirty="0" smtClean="0"/>
          </a:p>
          <a:p>
            <a:pPr algn="just"/>
            <a:r>
              <a:rPr lang="es-ES" sz="1600" dirty="0" smtClean="0"/>
              <a:t>Tenía 45 años de edad</a:t>
            </a:r>
            <a:endParaRPr lang="es-ES" sz="1600" dirty="0" smtClean="0"/>
          </a:p>
          <a:p>
            <a:pPr algn="just"/>
            <a:r>
              <a:rPr lang="es-ES" sz="1600" dirty="0" smtClean="0"/>
              <a:t> </a:t>
            </a:r>
            <a:endParaRPr lang="es-ES" sz="1600" dirty="0" smtClean="0"/>
          </a:p>
          <a:p>
            <a:pPr algn="just"/>
            <a:r>
              <a:rPr lang="es-ES" sz="1600" dirty="0" smtClean="0"/>
              <a:t> </a:t>
            </a:r>
            <a:endParaRPr lang="es-ES" sz="1600" dirty="0" smtClean="0"/>
          </a:p>
          <a:p>
            <a:pPr algn="just"/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4360" y="1627505"/>
            <a:ext cx="1550035" cy="20802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418492" y="577240"/>
            <a:ext cx="9144000" cy="539383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HNO JAIME OSCAR VALDES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51691" y="1116623"/>
            <a:ext cx="10533185" cy="5354515"/>
          </a:xfrm>
        </p:spPr>
        <p:txBody>
          <a:bodyPr/>
          <a:lstStyle/>
          <a:p>
            <a:pPr algn="just"/>
            <a:r>
              <a:rPr lang="es-ES" sz="1600" b="1" dirty="0"/>
              <a:t>¿En qué lugar reposan sus restos mortales?</a:t>
            </a:r>
            <a:endParaRPr lang="es-ES" sz="1600" b="1" dirty="0"/>
          </a:p>
          <a:p>
            <a:pPr algn="just"/>
            <a:r>
              <a:rPr lang="es-ES" sz="1600" dirty="0" smtClean="0"/>
              <a:t>No se conservan sus restos</a:t>
            </a:r>
            <a:endParaRPr lang="es-ES" sz="1600" dirty="0"/>
          </a:p>
          <a:p>
            <a:pPr algn="just"/>
            <a:r>
              <a:rPr lang="es-ES" sz="1600" b="1" dirty="0"/>
              <a:t>¿En qué fecha fue beatificado?</a:t>
            </a:r>
            <a:endParaRPr lang="es-ES" sz="1600" b="1" dirty="0"/>
          </a:p>
          <a:p>
            <a:pPr algn="just"/>
            <a:r>
              <a:rPr lang="es-ES" sz="1600" dirty="0"/>
              <a:t>13 de octubre de 2013, en Tarragona</a:t>
            </a:r>
            <a:endParaRPr lang="es-ES" sz="1600" dirty="0"/>
          </a:p>
          <a:p>
            <a:pPr algn="just"/>
            <a:r>
              <a:rPr lang="es-ES" sz="1600" b="1" dirty="0"/>
              <a:t>¿En qué fecha fue </a:t>
            </a:r>
            <a:r>
              <a:rPr lang="es-ES" sz="1600" b="1" dirty="0" err="1" smtClean="0"/>
              <a:t>canonizado?ime</a:t>
            </a:r>
            <a:endParaRPr lang="es-ES" sz="1600" b="1" dirty="0"/>
          </a:p>
          <a:p>
            <a:pPr algn="just"/>
            <a:r>
              <a:rPr lang="es-ES" sz="1600" dirty="0"/>
              <a:t>Aún no está canonizado.</a:t>
            </a:r>
            <a:endParaRPr lang="es-ES" sz="1600" dirty="0"/>
          </a:p>
          <a:p>
            <a:pPr algn="just"/>
            <a:r>
              <a:rPr lang="es-ES" sz="1600" b="1" dirty="0"/>
              <a:t>Fiesta Canónica:</a:t>
            </a:r>
            <a:endParaRPr lang="es-ES" sz="1600" b="1" dirty="0"/>
          </a:p>
          <a:p>
            <a:pPr algn="just"/>
            <a:r>
              <a:rPr lang="es-ES" sz="1600" dirty="0"/>
              <a:t>25 de octubre </a:t>
            </a:r>
            <a:endParaRPr lang="es-ES" sz="1600" dirty="0"/>
          </a:p>
          <a:p>
            <a:pPr algn="just"/>
            <a:r>
              <a:rPr lang="es-ES" sz="1600" dirty="0"/>
              <a:t>06 de noviembre, Festividad de los Beatos Mártires durante la Persecución Religiosa en el siglo XX en España.</a:t>
            </a:r>
            <a:endParaRPr lang="es-ES" sz="1600" dirty="0"/>
          </a:p>
          <a:p>
            <a:pPr algn="just"/>
            <a:r>
              <a:rPr lang="es-ES" sz="1600" b="1" dirty="0"/>
              <a:t>Fuente:</a:t>
            </a:r>
            <a:endParaRPr lang="es-ES" sz="16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>
                <a:hlinkClick r:id="rId1"/>
              </a:rPr>
              <a:t>https</a:t>
            </a:r>
            <a:r>
              <a:rPr lang="es-ES" sz="1600" b="1">
                <a:hlinkClick r:id="rId1"/>
              </a:rPr>
              <a:t>://</a:t>
            </a:r>
            <a:r>
              <a:rPr lang="es-ES" sz="1600" b="1" smtClean="0">
                <a:hlinkClick r:id="rId1"/>
              </a:rPr>
              <a:t>martireshospitalarios.com/valencia/bto-Jaime-oscar-valdes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>
                <a:hlinkClick r:id="rId2"/>
              </a:rPr>
              <a:t>https://martireshospitalarios.wordpress.com/quienes-fueron-2</a:t>
            </a:r>
            <a:r>
              <a:rPr lang="es-ES" sz="1600" b="1" dirty="0" smtClean="0">
                <a:hlinkClick r:id="rId2"/>
              </a:rPr>
              <a:t>/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>
                <a:hlinkClick r:id="rId3"/>
              </a:rPr>
              <a:t>https://issuu.com/hsjd/docs/m__</a:t>
            </a:r>
            <a:r>
              <a:rPr lang="es-ES" sz="1600" b="1" dirty="0" smtClean="0">
                <a:hlinkClick r:id="rId3"/>
              </a:rPr>
              <a:t>rtires_hospitalarios_de_san_juan</a:t>
            </a:r>
            <a:r>
              <a:rPr lang="es-ES" sz="1600" b="1" dirty="0" smtClean="0"/>
              <a:t> (</a:t>
            </a:r>
            <a:r>
              <a:rPr lang="es-ES" sz="1600" b="1" dirty="0" err="1" smtClean="0"/>
              <a:t>Hno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Maurio</a:t>
            </a:r>
            <a:r>
              <a:rPr lang="es-ES" sz="1600" b="1" dirty="0" smtClean="0"/>
              <a:t> Íñiguez de Heredia y 23 compañeros. Testimonio de Fe y Misericordia (1936.1937) por Cecilio </a:t>
            </a:r>
            <a:r>
              <a:rPr lang="es-ES" sz="1600" b="1" dirty="0" err="1" smtClean="0"/>
              <a:t>Eseverri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Chaverri</a:t>
            </a:r>
            <a:r>
              <a:rPr lang="es-ES" sz="1600" b="1" dirty="0" smtClean="0"/>
              <a:t>.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b="1" dirty="0"/>
          </a:p>
          <a:p>
            <a:pPr algn="just"/>
            <a:endParaRPr lang="es-ES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4360" y="1348105"/>
            <a:ext cx="1517015" cy="20364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1762</Words>
  <Application>WPS Presentation</Application>
  <PresentationFormat>Panorámica</PresentationFormat>
  <Paragraphs>46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HNO JAIME OSCAR VALDES</vt:lpstr>
      <vt:lpstr>HNO JAIME OSCAR VALDES</vt:lpstr>
      <vt:lpstr>HNO JAIME OSCAR VALDES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HNO JAIME OSCAR VALDES</dc:title>
  <dc:creator>Usuario</dc:creator>
  <cp:lastModifiedBy>Beatriz</cp:lastModifiedBy>
  <cp:revision>9</cp:revision>
  <dcterms:created xsi:type="dcterms:W3CDTF">2023-02-14T18:49:00Z</dcterms:created>
  <dcterms:modified xsi:type="dcterms:W3CDTF">2023-02-23T18:12:34Z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224AF19AE8894182977EF4DEBFD8E410</vt:lpwstr>
  </property>
  <property fmtid="{D5CDD505-2E9C-101B-9397-08002B2CF9AE}" pid="3" name="KSOProductBuildVer">
    <vt:lpwstr>3082-11.2.0.11494</vt:lpwstr>
  </property>
</Properties>
</file>