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2775-C6C4-4D0F-9DA9-D6DE8F1A28BE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A7EF1-A079-4701-8819-E6C53F462B4E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2775-C6C4-4D0F-9DA9-D6DE8F1A28BE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A7EF1-A079-4701-8819-E6C53F462B4E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2775-C6C4-4D0F-9DA9-D6DE8F1A28BE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A7EF1-A079-4701-8819-E6C53F462B4E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2775-C6C4-4D0F-9DA9-D6DE8F1A28BE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A7EF1-A079-4701-8819-E6C53F462B4E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2775-C6C4-4D0F-9DA9-D6DE8F1A28BE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A7EF1-A079-4701-8819-E6C53F462B4E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2775-C6C4-4D0F-9DA9-D6DE8F1A28BE}" type="datetimeFigureOut">
              <a:rPr lang="es-ES" smtClean="0"/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A7EF1-A079-4701-8819-E6C53F462B4E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2775-C6C4-4D0F-9DA9-D6DE8F1A28BE}" type="datetimeFigureOut">
              <a:rPr lang="es-ES" smtClean="0"/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A7EF1-A079-4701-8819-E6C53F462B4E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2775-C6C4-4D0F-9DA9-D6DE8F1A28BE}" type="datetimeFigureOut">
              <a:rPr lang="es-ES" smtClean="0"/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A7EF1-A079-4701-8819-E6C53F462B4E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2775-C6C4-4D0F-9DA9-D6DE8F1A28BE}" type="datetimeFigureOut">
              <a:rPr lang="es-ES" smtClean="0"/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A7EF1-A079-4701-8819-E6C53F462B4E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2775-C6C4-4D0F-9DA9-D6DE8F1A28BE}" type="datetimeFigureOut">
              <a:rPr lang="es-ES" smtClean="0"/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A7EF1-A079-4701-8819-E6C53F462B4E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2775-C6C4-4D0F-9DA9-D6DE8F1A28BE}" type="datetimeFigureOut">
              <a:rPr lang="es-ES" smtClean="0"/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A7EF1-A079-4701-8819-E6C53F462B4E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32775-C6C4-4D0F-9DA9-D6DE8F1A28BE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A7EF1-A079-4701-8819-E6C53F462B4E}" type="slidenum">
              <a:rPr lang="es-ES" smtClean="0"/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1.jpeg"/><Relationship Id="rId3" Type="http://schemas.openxmlformats.org/officeDocument/2006/relationships/hyperlink" Target="https://issuu.com/hsjd/docs/m__rtires_hospitalarios_de_san_juan" TargetMode="External"/><Relationship Id="rId2" Type="http://schemas.openxmlformats.org/officeDocument/2006/relationships/hyperlink" Target="https://martireshospitalarios.wordpress.com/quienes-fueron-2/" TargetMode="External"/><Relationship Id="rId1" Type="http://schemas.openxmlformats.org/officeDocument/2006/relationships/hyperlink" Target="https://martireshospitalarios.com/valencia/bto-Leopoldo-de-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80392" y="603617"/>
            <a:ext cx="9287608" cy="706437"/>
          </a:xfrm>
        </p:spPr>
        <p:txBody>
          <a:bodyPr>
            <a:normAutofit/>
          </a:bodyPr>
          <a:lstStyle/>
          <a:p>
            <a:r>
              <a:rPr lang="es-ES" sz="3600" dirty="0" smtClean="0"/>
              <a:t>HNO JOSE MIGUEL PEÑARROYA DOLZ</a:t>
            </a:r>
            <a:endParaRPr lang="es-E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78069" y="1406769"/>
            <a:ext cx="10427677" cy="5240216"/>
          </a:xfrm>
        </p:spPr>
        <p:txBody>
          <a:bodyPr>
            <a:normAutofit/>
          </a:bodyPr>
          <a:lstStyle/>
          <a:p>
            <a:pPr algn="just"/>
            <a:r>
              <a:rPr lang="es-ES" sz="1600" b="1" dirty="0" smtClean="0"/>
              <a:t>Nombre Civil José</a:t>
            </a:r>
            <a:endParaRPr lang="es-ES" sz="1600" b="1" dirty="0" smtClean="0"/>
          </a:p>
          <a:p>
            <a:pPr algn="just"/>
            <a:r>
              <a:rPr lang="es-ES" sz="1600" b="1" dirty="0" smtClean="0"/>
              <a:t>Fecha de Nacimiento: </a:t>
            </a:r>
            <a:r>
              <a:rPr lang="es-ES" sz="1600" dirty="0" smtClean="0"/>
              <a:t>03 de noviembre de1908</a:t>
            </a:r>
            <a:endParaRPr lang="es-ES" sz="1600" dirty="0" smtClean="0"/>
          </a:p>
          <a:p>
            <a:pPr algn="just"/>
            <a:r>
              <a:rPr lang="es-ES" sz="1600" b="1" dirty="0" smtClean="0"/>
              <a:t>Lugar de Nacimiento: </a:t>
            </a:r>
            <a:r>
              <a:rPr lang="es-ES" sz="1600" dirty="0" err="1" smtClean="0"/>
              <a:t>Forcall</a:t>
            </a:r>
            <a:r>
              <a:rPr lang="es-ES" sz="1600" dirty="0" smtClean="0"/>
              <a:t> (Castellón de la Plana)</a:t>
            </a:r>
            <a:endParaRPr lang="es-ES" sz="1600" dirty="0" smtClean="0"/>
          </a:p>
          <a:p>
            <a:pPr algn="just"/>
            <a:r>
              <a:rPr lang="es-ES" sz="1600" b="1" dirty="0" smtClean="0"/>
              <a:t>Sexo: </a:t>
            </a:r>
            <a:r>
              <a:rPr lang="es-ES" sz="1600" dirty="0" smtClean="0"/>
              <a:t>Varón</a:t>
            </a:r>
            <a:endParaRPr lang="es-ES" sz="1600" dirty="0" smtClean="0"/>
          </a:p>
          <a:p>
            <a:pPr algn="just"/>
            <a:r>
              <a:rPr lang="es-ES" sz="1600" b="1" dirty="0" smtClean="0"/>
              <a:t>Fecha de Asesinato: </a:t>
            </a:r>
            <a:r>
              <a:rPr lang="es-ES" sz="1600" dirty="0" smtClean="0"/>
              <a:t>04 de octubre de 1936</a:t>
            </a:r>
            <a:endParaRPr lang="es-ES" sz="1600" dirty="0" smtClean="0"/>
          </a:p>
          <a:p>
            <a:pPr algn="just"/>
            <a:r>
              <a:rPr lang="es-ES" sz="1600" b="1" dirty="0" smtClean="0"/>
              <a:t>Lugar de Asesinato: </a:t>
            </a:r>
            <a:r>
              <a:rPr lang="es-ES" sz="1600" dirty="0" smtClean="0"/>
              <a:t>Playa La Malvarrosa (Valencia)</a:t>
            </a:r>
            <a:endParaRPr lang="es-ES" sz="1600" dirty="0" smtClean="0"/>
          </a:p>
          <a:p>
            <a:pPr algn="just"/>
            <a:r>
              <a:rPr lang="es-ES" sz="1600" b="1" dirty="0" smtClean="0"/>
              <a:t>Orden: </a:t>
            </a:r>
            <a:r>
              <a:rPr lang="es-ES" sz="1600" dirty="0" smtClean="0"/>
              <a:t>Hermanos Hospitalarios San Juan de Dios (OH)</a:t>
            </a:r>
            <a:endParaRPr lang="es-ES" sz="1600" dirty="0" smtClean="0"/>
          </a:p>
          <a:p>
            <a:pPr algn="just"/>
            <a:r>
              <a:rPr lang="es-ES" sz="1600" b="1" dirty="0" smtClean="0"/>
              <a:t>Datos Biográficos Resumidos:</a:t>
            </a:r>
            <a:endParaRPr lang="es-ES" sz="1600" b="1" dirty="0" smtClean="0"/>
          </a:p>
          <a:p>
            <a:pPr algn="just"/>
            <a:r>
              <a:rPr lang="es-ES" sz="1600" dirty="0" smtClean="0"/>
              <a:t>Nombre de los Padres: Francisco y Rita.</a:t>
            </a:r>
            <a:endParaRPr lang="es-ES" sz="1600" dirty="0" smtClean="0"/>
          </a:p>
          <a:p>
            <a:pPr algn="just"/>
            <a:r>
              <a:rPr lang="es-ES" sz="1600" dirty="0" smtClean="0"/>
              <a:t>Ingresa en la Orden el mes de abril de 1931 en </a:t>
            </a:r>
            <a:r>
              <a:rPr lang="es-ES" sz="1600" dirty="0" err="1" smtClean="0"/>
              <a:t>Ciempozuelos</a:t>
            </a:r>
            <a:r>
              <a:rPr lang="es-ES" sz="1600" dirty="0" smtClean="0"/>
              <a:t>.</a:t>
            </a:r>
            <a:endParaRPr lang="es-ES" sz="1600" dirty="0" smtClean="0"/>
          </a:p>
          <a:p>
            <a:pPr algn="just"/>
            <a:r>
              <a:rPr lang="es-ES" sz="1600" dirty="0" smtClean="0"/>
              <a:t>1932 – Hizo su Profesión Simple.</a:t>
            </a:r>
            <a:endParaRPr lang="es-ES" sz="1600" dirty="0" smtClean="0"/>
          </a:p>
          <a:p>
            <a:pPr algn="just"/>
            <a:endParaRPr lang="es-ES" sz="1600" dirty="0" smtClean="0"/>
          </a:p>
          <a:p>
            <a:pPr algn="just"/>
            <a:r>
              <a:rPr lang="es-ES" sz="1600" dirty="0" smtClean="0"/>
              <a:t>  </a:t>
            </a:r>
            <a:r>
              <a:rPr lang="es-ES" sz="1600" b="1" dirty="0" smtClean="0"/>
              <a:t> </a:t>
            </a:r>
            <a:endParaRPr lang="es-ES" sz="1600" b="1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8210" y="2011680"/>
            <a:ext cx="1525270" cy="258381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336431" y="550863"/>
            <a:ext cx="9331569" cy="776775"/>
          </a:xfrm>
        </p:spPr>
        <p:txBody>
          <a:bodyPr>
            <a:normAutofit/>
          </a:bodyPr>
          <a:lstStyle/>
          <a:p>
            <a:r>
              <a:rPr lang="es-ES" sz="3600" dirty="0" smtClean="0"/>
              <a:t>HNO JOSE MIGUEL PEÑARROYA DOLZ</a:t>
            </a:r>
            <a:endParaRPr lang="es-ES" sz="36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334108" y="1415561"/>
            <a:ext cx="10418884" cy="5178669"/>
          </a:xfrm>
        </p:spPr>
        <p:txBody>
          <a:bodyPr>
            <a:normAutofit/>
          </a:bodyPr>
          <a:lstStyle/>
          <a:p>
            <a:pPr algn="just"/>
            <a:r>
              <a:rPr lang="es-ES" sz="1600" b="1" dirty="0" smtClean="0"/>
              <a:t>Datos Biográficos Extendidos:</a:t>
            </a:r>
            <a:endParaRPr lang="es-ES" sz="1600" b="1" dirty="0" smtClean="0"/>
          </a:p>
          <a:p>
            <a:pPr algn="just"/>
            <a:r>
              <a:rPr lang="es-ES" sz="1600" b="1" dirty="0" smtClean="0"/>
              <a:t>Relato de los Hechos – Asesinato:</a:t>
            </a:r>
            <a:endParaRPr lang="es-ES" sz="1600" b="1" dirty="0" smtClean="0"/>
          </a:p>
          <a:p>
            <a:pPr algn="just"/>
            <a:r>
              <a:rPr lang="es-ES" sz="1600" dirty="0" smtClean="0"/>
              <a:t>De gran espíritu, durante la persecución trata de salvar cuantos objetos religiosos puede, lo que trae graves dificultades con los milicianos. La familia quiere salvarlo  y responde: “prefiero estar atendiendo a los enfermos, aunque esto pueda ser motivo de que me maten. Si esto me ha de suceder, que sea junto a los enfermos”. </a:t>
            </a:r>
            <a:endParaRPr lang="es-ES" sz="1600" dirty="0" smtClean="0"/>
          </a:p>
          <a:p>
            <a:pPr algn="just"/>
            <a:r>
              <a:rPr lang="es-ES" sz="1600" dirty="0" smtClean="0"/>
              <a:t>Puesto en la cocina, sufre mucho al tener que quemar las imágenes destruidas de la Iglesia, que él antes adornaba. </a:t>
            </a:r>
            <a:endParaRPr lang="es-ES" sz="1600" dirty="0" smtClean="0"/>
          </a:p>
          <a:p>
            <a:pPr algn="just"/>
            <a:r>
              <a:rPr lang="es-ES" sz="1600" dirty="0" smtClean="0"/>
              <a:t>Presentes los republicanos en el Hospital se dedicó a la cocina con gran reconocimiento incluso de los guardianes militares. Cayó fusilado gritando “¡Viva la Mare de </a:t>
            </a:r>
            <a:r>
              <a:rPr lang="es-ES" sz="1600" dirty="0" err="1" smtClean="0"/>
              <a:t>Deu</a:t>
            </a:r>
            <a:r>
              <a:rPr lang="es-ES" sz="1600" dirty="0" smtClean="0"/>
              <a:t>!” “¡Viva Cristo Rey!”</a:t>
            </a:r>
            <a:endParaRPr lang="es-ES" sz="1600" dirty="0" smtClean="0"/>
          </a:p>
          <a:p>
            <a:pPr algn="just"/>
            <a:r>
              <a:rPr lang="es-ES" sz="1600" dirty="0" smtClean="0"/>
              <a:t>Tenía 32 años de edad.</a:t>
            </a:r>
            <a:endParaRPr lang="es-ES" sz="16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2211070"/>
            <a:ext cx="1059180" cy="17938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389185" y="612409"/>
            <a:ext cx="9278815" cy="653683"/>
          </a:xfrm>
        </p:spPr>
        <p:txBody>
          <a:bodyPr>
            <a:normAutofit/>
          </a:bodyPr>
          <a:lstStyle/>
          <a:p>
            <a:r>
              <a:rPr lang="es-ES" sz="3600" dirty="0" smtClean="0"/>
              <a:t>HNO JOSE MIGUEL PEÑARROYA DOLZ</a:t>
            </a:r>
            <a:endParaRPr lang="es-ES" sz="36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307731" y="1336431"/>
            <a:ext cx="10360269" cy="5249007"/>
          </a:xfrm>
        </p:spPr>
        <p:txBody>
          <a:bodyPr>
            <a:normAutofit/>
          </a:bodyPr>
          <a:lstStyle/>
          <a:p>
            <a:pPr algn="just"/>
            <a:r>
              <a:rPr lang="es-ES" sz="1600" b="1" dirty="0" smtClean="0"/>
              <a:t>¿En qué lugar reposan sus restos mortales?</a:t>
            </a:r>
            <a:endParaRPr lang="es-ES" sz="1600" b="1" dirty="0" smtClean="0"/>
          </a:p>
          <a:p>
            <a:pPr algn="just"/>
            <a:r>
              <a:rPr lang="es-ES" sz="1600" dirty="0" smtClean="0"/>
              <a:t>Es venerado en la Iglesia del </a:t>
            </a:r>
            <a:r>
              <a:rPr lang="es-ES" sz="1600" dirty="0" err="1" smtClean="0"/>
              <a:t>Parc</a:t>
            </a:r>
            <a:r>
              <a:rPr lang="es-ES" sz="1600" dirty="0" smtClean="0"/>
              <a:t> </a:t>
            </a:r>
            <a:r>
              <a:rPr lang="es-ES" sz="1600" dirty="0" err="1" smtClean="0"/>
              <a:t>Sanitai</a:t>
            </a:r>
            <a:r>
              <a:rPr lang="es-ES" sz="1600" dirty="0" smtClean="0"/>
              <a:t> </a:t>
            </a:r>
            <a:r>
              <a:rPr lang="es-ES" sz="1600" dirty="0" err="1" smtClean="0"/>
              <a:t>Sant</a:t>
            </a:r>
            <a:r>
              <a:rPr lang="es-ES" sz="1600" dirty="0" smtClean="0"/>
              <a:t> </a:t>
            </a:r>
            <a:r>
              <a:rPr lang="es-ES" sz="1600" dirty="0" err="1" smtClean="0"/>
              <a:t>Boi</a:t>
            </a:r>
            <a:r>
              <a:rPr lang="es-ES" sz="1600" dirty="0" smtClean="0"/>
              <a:t> de </a:t>
            </a:r>
            <a:r>
              <a:rPr lang="es-ES" sz="1600" dirty="0" err="1" smtClean="0"/>
              <a:t>Deu</a:t>
            </a:r>
            <a:r>
              <a:rPr lang="es-ES" sz="1600" dirty="0" smtClean="0"/>
              <a:t> de </a:t>
            </a:r>
            <a:r>
              <a:rPr lang="es-ES" sz="1600" dirty="0" err="1" smtClean="0"/>
              <a:t>Sant</a:t>
            </a:r>
            <a:r>
              <a:rPr lang="es-ES" sz="1600" dirty="0" smtClean="0"/>
              <a:t> </a:t>
            </a:r>
            <a:r>
              <a:rPr lang="es-ES" sz="1600" dirty="0" err="1" smtClean="0"/>
              <a:t>Boi</a:t>
            </a:r>
            <a:r>
              <a:rPr lang="es-ES" sz="1600" dirty="0" smtClean="0"/>
              <a:t>. </a:t>
            </a:r>
            <a:endParaRPr lang="es-ES" sz="1600" dirty="0" smtClean="0"/>
          </a:p>
          <a:p>
            <a:pPr algn="just"/>
            <a:r>
              <a:rPr lang="es-ES" sz="1600" b="1" dirty="0" smtClean="0"/>
              <a:t>¿En qué fecha fue beatificado?</a:t>
            </a:r>
            <a:endParaRPr lang="es-ES" sz="1600" b="1" dirty="0" smtClean="0"/>
          </a:p>
          <a:p>
            <a:pPr algn="just"/>
            <a:r>
              <a:rPr lang="es-ES" sz="1600" dirty="0" smtClean="0"/>
              <a:t>13 de octubre de 2013, en Tarragona</a:t>
            </a:r>
            <a:endParaRPr lang="es-ES" sz="1600" dirty="0" smtClean="0"/>
          </a:p>
          <a:p>
            <a:pPr algn="just"/>
            <a:r>
              <a:rPr lang="es-ES" sz="1600" b="1" dirty="0" smtClean="0"/>
              <a:t>¿En qué fecha fue canonizado?</a:t>
            </a:r>
            <a:endParaRPr lang="es-ES" sz="1600" b="1" dirty="0" smtClean="0"/>
          </a:p>
          <a:p>
            <a:pPr algn="just"/>
            <a:r>
              <a:rPr lang="es-ES" sz="1600" dirty="0" smtClean="0"/>
              <a:t>Aún no está canonizado.</a:t>
            </a:r>
            <a:endParaRPr lang="es-ES" sz="1600" dirty="0" smtClean="0"/>
          </a:p>
          <a:p>
            <a:pPr algn="just"/>
            <a:r>
              <a:rPr lang="es-ES" sz="1600" b="1" dirty="0" smtClean="0"/>
              <a:t>Fiesta Canónica:</a:t>
            </a:r>
            <a:endParaRPr lang="es-ES" sz="1600" b="1" dirty="0" smtClean="0"/>
          </a:p>
          <a:p>
            <a:pPr algn="just"/>
            <a:r>
              <a:rPr lang="es-ES" sz="1600" dirty="0" smtClean="0"/>
              <a:t>25 de octubre </a:t>
            </a:r>
            <a:endParaRPr lang="es-ES" sz="1600" dirty="0" smtClean="0"/>
          </a:p>
          <a:p>
            <a:pPr algn="just"/>
            <a:r>
              <a:rPr lang="es-ES" sz="1600" dirty="0" smtClean="0"/>
              <a:t>06 de noviembre, Festividad de los Beatos Mártires durante la Persecución Religiosa en el siglo XX en España.</a:t>
            </a:r>
            <a:endParaRPr lang="es-ES" sz="1600" dirty="0" smtClean="0"/>
          </a:p>
          <a:p>
            <a:pPr algn="just"/>
            <a:r>
              <a:rPr lang="es-ES" sz="1600" b="1" dirty="0" smtClean="0"/>
              <a:t>Fuente:</a:t>
            </a:r>
            <a:endParaRPr lang="es-ES" sz="16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600" b="1" dirty="0" smtClean="0">
                <a:hlinkClick r:id="rId1"/>
              </a:rPr>
              <a:t>https://martireshospitalarios.com/valencia/</a:t>
            </a:r>
            <a:r>
              <a:rPr lang="es-ES" sz="1600" b="1" dirty="0" err="1" smtClean="0">
                <a:hlinkClick r:id="rId1"/>
              </a:rPr>
              <a:t>bto</a:t>
            </a:r>
            <a:r>
              <a:rPr lang="es-ES" sz="1600" b="1" dirty="0" smtClean="0">
                <a:hlinkClick r:id="rId1"/>
              </a:rPr>
              <a:t>-</a:t>
            </a:r>
            <a:r>
              <a:rPr lang="es-ES" sz="1600" b="1" dirty="0" err="1" smtClean="0"/>
              <a:t>hno</a:t>
            </a:r>
            <a:r>
              <a:rPr lang="es-ES" sz="1600" b="1" dirty="0" smtClean="0"/>
              <a:t>-</a:t>
            </a:r>
            <a:r>
              <a:rPr lang="es-ES" sz="1600" b="1" dirty="0" err="1" smtClean="0"/>
              <a:t>jose</a:t>
            </a:r>
            <a:r>
              <a:rPr lang="es-ES" sz="1600" b="1" dirty="0" smtClean="0"/>
              <a:t>-miguel-</a:t>
            </a:r>
            <a:r>
              <a:rPr lang="es-ES" sz="1600" b="1" dirty="0" err="1" smtClean="0"/>
              <a:t>peñarroya</a:t>
            </a:r>
            <a:r>
              <a:rPr lang="es-ES" sz="1600" b="1" dirty="0" smtClean="0"/>
              <a:t>-</a:t>
            </a:r>
            <a:r>
              <a:rPr lang="es-ES" sz="1600" b="1" dirty="0" err="1" smtClean="0"/>
              <a:t>dolz</a:t>
            </a:r>
            <a:endParaRPr lang="es-ES" sz="16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600" b="1" dirty="0" smtClean="0">
                <a:hlinkClick r:id="rId2"/>
              </a:rPr>
              <a:t>https://martireshospitalarios.wordpress.com/quienes-fueron-2/</a:t>
            </a:r>
            <a:endParaRPr lang="es-ES" sz="16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600" b="1" dirty="0" smtClean="0">
                <a:hlinkClick r:id="rId3"/>
              </a:rPr>
              <a:t>https://issuu.com/hsjd/docs/m__rtires_hospitalarios_de_san_juan</a:t>
            </a:r>
            <a:r>
              <a:rPr lang="es-ES" sz="1600" b="1" dirty="0" smtClean="0"/>
              <a:t> (</a:t>
            </a:r>
            <a:r>
              <a:rPr lang="es-ES" sz="1600" b="1" dirty="0" err="1" smtClean="0"/>
              <a:t>Hno</a:t>
            </a:r>
            <a:r>
              <a:rPr lang="es-ES" sz="1600" b="1" dirty="0" smtClean="0"/>
              <a:t> </a:t>
            </a:r>
            <a:r>
              <a:rPr lang="es-ES" sz="1600" b="1" dirty="0" err="1" smtClean="0"/>
              <a:t>Maurio</a:t>
            </a:r>
            <a:r>
              <a:rPr lang="es-ES" sz="1600" b="1" dirty="0" smtClean="0"/>
              <a:t> Íñiguez de Heredia y 23 compañeros. Testimonio de Fe y Misericordia (1936.1937) por Cecilio </a:t>
            </a:r>
            <a:r>
              <a:rPr lang="es-ES" sz="1600" b="1" dirty="0" err="1" smtClean="0"/>
              <a:t>Eseverri</a:t>
            </a:r>
            <a:r>
              <a:rPr lang="es-ES" sz="1600" b="1" dirty="0" smtClean="0"/>
              <a:t> </a:t>
            </a:r>
            <a:r>
              <a:rPr lang="es-ES" sz="1600" b="1" dirty="0" err="1" smtClean="0"/>
              <a:t>Chaverri</a:t>
            </a:r>
            <a:r>
              <a:rPr lang="es-ES" sz="1600" b="1" dirty="0" smtClean="0"/>
              <a:t>.</a:t>
            </a:r>
            <a:endParaRPr lang="es-ES" sz="16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1600" b="1" dirty="0" smtClean="0"/>
          </a:p>
          <a:p>
            <a:pPr algn="just"/>
            <a:endParaRPr lang="es-ES" sz="1600" dirty="0" smtClean="0"/>
          </a:p>
          <a:p>
            <a:pPr algn="just"/>
            <a:endParaRPr lang="es-ES" sz="16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4825" y="1383030"/>
            <a:ext cx="1336040" cy="226314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1937</Words>
  <Application>WPS Presentation</Application>
  <PresentationFormat>Panorámica</PresentationFormat>
  <Paragraphs>44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Tema de Office</vt:lpstr>
      <vt:lpstr>HNO JOSE MIGUEL PEÑARROYA DOLZ</vt:lpstr>
      <vt:lpstr>HNO JOSE MIGUEL PEÑARROYA DOLZ</vt:lpstr>
      <vt:lpstr>HNO JOSE MIGUEL PEÑARROYA DOLZ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HNO JOSE MIGUEL PEÑARROYA DOLZ</dc:title>
  <dc:creator>Usuario</dc:creator>
  <cp:lastModifiedBy>Beatriz</cp:lastModifiedBy>
  <cp:revision>6</cp:revision>
  <dcterms:created xsi:type="dcterms:W3CDTF">2023-02-19T16:59:00Z</dcterms:created>
  <dcterms:modified xsi:type="dcterms:W3CDTF">2023-02-23T18:38:39Z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693B8089EDA04778B4EDDB7EC716B750</vt:lpwstr>
  </property>
  <property fmtid="{D5CDD505-2E9C-101B-9397-08002B2CF9AE}" pid="3" name="KSOProductBuildVer">
    <vt:lpwstr>3082-11.2.0.11494</vt:lpwstr>
  </property>
</Properties>
</file>