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941F-F51E-414C-8210-2C5D5665F678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066F5-5EC4-4BE3-8933-95A6F001D3AA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941F-F51E-414C-8210-2C5D5665F678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066F5-5EC4-4BE3-8933-95A6F001D3AA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941F-F51E-414C-8210-2C5D5665F678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066F5-5EC4-4BE3-8933-95A6F001D3AA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941F-F51E-414C-8210-2C5D5665F678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066F5-5EC4-4BE3-8933-95A6F001D3AA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941F-F51E-414C-8210-2C5D5665F678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066F5-5EC4-4BE3-8933-95A6F001D3AA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941F-F51E-414C-8210-2C5D5665F678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066F5-5EC4-4BE3-8933-95A6F001D3AA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941F-F51E-414C-8210-2C5D5665F678}" type="datetimeFigureOut">
              <a:rPr lang="es-ES" smtClean="0"/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066F5-5EC4-4BE3-8933-95A6F001D3AA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941F-F51E-414C-8210-2C5D5665F678}" type="datetimeFigureOut">
              <a:rPr lang="es-ES" smtClean="0"/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066F5-5EC4-4BE3-8933-95A6F001D3AA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941F-F51E-414C-8210-2C5D5665F678}" type="datetimeFigureOut">
              <a:rPr lang="es-ES" smtClean="0"/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066F5-5EC4-4BE3-8933-95A6F001D3AA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941F-F51E-414C-8210-2C5D5665F678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066F5-5EC4-4BE3-8933-95A6F001D3AA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  <a:endParaRPr lang="es-ES" smtClean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941F-F51E-414C-8210-2C5D5665F678}" type="datetimeFigureOut">
              <a:rPr lang="es-ES" smtClean="0"/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066F5-5EC4-4BE3-8933-95A6F001D3AA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D941F-F51E-414C-8210-2C5D5665F678}" type="datetimeFigureOut">
              <a:rPr lang="es-ES" smtClean="0"/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066F5-5EC4-4BE3-8933-95A6F001D3AA}" type="slidenum">
              <a:rPr lang="es-ES" smtClean="0"/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.jpeg"/><Relationship Id="rId2" Type="http://schemas.openxmlformats.org/officeDocument/2006/relationships/hyperlink" Target="https://issuu.com/hsjd/docs/m__rtires_hospitalarios_de_san_juan" TargetMode="External"/><Relationship Id="rId1" Type="http://schemas.openxmlformats.org/officeDocument/2006/relationships/hyperlink" Target="https://martireshospitalarios.wordpress.com/quienes-fueron-2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568447"/>
            <a:ext cx="9144000" cy="688852"/>
          </a:xfrm>
        </p:spPr>
        <p:txBody>
          <a:bodyPr>
            <a:normAutofit/>
          </a:bodyPr>
          <a:lstStyle/>
          <a:p>
            <a:r>
              <a:rPr lang="es-ES" sz="3600" dirty="0" smtClean="0"/>
              <a:t>HNO LEOPOLDO DE FRANCISCO PIO</a:t>
            </a:r>
            <a:endParaRPr lang="es-E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9809" y="1348153"/>
            <a:ext cx="10673861" cy="5380893"/>
          </a:xfrm>
        </p:spPr>
        <p:txBody>
          <a:bodyPr>
            <a:normAutofit/>
          </a:bodyPr>
          <a:lstStyle/>
          <a:p>
            <a:pPr algn="just"/>
            <a:r>
              <a:rPr lang="es-ES" sz="1600" b="1" dirty="0" smtClean="0"/>
              <a:t>Nombre Civil: </a:t>
            </a:r>
            <a:r>
              <a:rPr lang="es-ES" sz="1600" dirty="0" smtClean="0"/>
              <a:t>Juan</a:t>
            </a:r>
            <a:endParaRPr lang="es-ES" sz="1600" dirty="0" smtClean="0"/>
          </a:p>
          <a:p>
            <a:pPr algn="just"/>
            <a:r>
              <a:rPr lang="es-ES" sz="1600" b="1" dirty="0" smtClean="0"/>
              <a:t>Fecha de Nacimiento: </a:t>
            </a:r>
            <a:r>
              <a:rPr lang="es-ES" sz="1600" dirty="0" smtClean="0"/>
              <a:t>03 de agosto de 1877</a:t>
            </a:r>
            <a:endParaRPr lang="es-ES" sz="1600" dirty="0" smtClean="0"/>
          </a:p>
          <a:p>
            <a:pPr algn="just"/>
            <a:r>
              <a:rPr lang="es-ES" sz="1600" b="1" dirty="0" smtClean="0"/>
              <a:t>Lugar de Nacimiento: </a:t>
            </a:r>
            <a:r>
              <a:rPr lang="es-ES" sz="1600" dirty="0" smtClean="0"/>
              <a:t>Caravaca (Murcia)</a:t>
            </a:r>
            <a:endParaRPr lang="es-ES" sz="1600" dirty="0" smtClean="0"/>
          </a:p>
          <a:p>
            <a:pPr algn="just"/>
            <a:r>
              <a:rPr lang="es-ES" sz="1600" b="1" dirty="0" smtClean="0"/>
              <a:t>Sexo: </a:t>
            </a:r>
            <a:r>
              <a:rPr lang="es-ES" sz="1600" dirty="0" smtClean="0"/>
              <a:t>Varón</a:t>
            </a:r>
            <a:endParaRPr lang="es-ES" sz="1600" dirty="0" smtClean="0"/>
          </a:p>
          <a:p>
            <a:pPr algn="just"/>
            <a:r>
              <a:rPr lang="es-ES" sz="1600" b="1" dirty="0" smtClean="0"/>
              <a:t>Fecha de Asesinato: </a:t>
            </a:r>
            <a:r>
              <a:rPr lang="es-ES" sz="1600" dirty="0" smtClean="0"/>
              <a:t>04 de octubre de 1936</a:t>
            </a:r>
            <a:endParaRPr lang="es-ES" sz="1600" b="1" dirty="0" smtClean="0"/>
          </a:p>
          <a:p>
            <a:pPr algn="just"/>
            <a:r>
              <a:rPr lang="es-ES" sz="1600" b="1" dirty="0" smtClean="0"/>
              <a:t>Lugar de Asesinato: </a:t>
            </a:r>
            <a:r>
              <a:rPr lang="es-ES" sz="1600" dirty="0" smtClean="0"/>
              <a:t>Playa La Malvarrosa (Valencia)</a:t>
            </a:r>
            <a:endParaRPr lang="es-ES" sz="1600" dirty="0" smtClean="0"/>
          </a:p>
          <a:p>
            <a:pPr algn="just"/>
            <a:r>
              <a:rPr lang="es-ES" sz="1600" b="1" dirty="0" smtClean="0"/>
              <a:t>Orden: </a:t>
            </a:r>
            <a:r>
              <a:rPr lang="es-ES" sz="1600" dirty="0" smtClean="0"/>
              <a:t>Hermanos Hospitalarios San Juan de Dios (OH)</a:t>
            </a:r>
            <a:endParaRPr lang="es-ES" sz="1600" dirty="0" smtClean="0"/>
          </a:p>
          <a:p>
            <a:pPr algn="just"/>
            <a:r>
              <a:rPr lang="es-ES" sz="1600" b="1" dirty="0" smtClean="0"/>
              <a:t>Datos Biográficos Resumidos:</a:t>
            </a:r>
            <a:endParaRPr lang="es-ES" sz="1600" b="1" dirty="0" smtClean="0"/>
          </a:p>
          <a:p>
            <a:pPr algn="just"/>
            <a:r>
              <a:rPr lang="es-ES" sz="1600" dirty="0" smtClean="0"/>
              <a:t>Ingresa en la Orden en el mes de noviembre de 1915. Ejerce el apostolado hospitalario en Carabanchel Alto, Barcelona, </a:t>
            </a:r>
            <a:r>
              <a:rPr lang="es-ES" sz="1600" dirty="0" err="1" smtClean="0"/>
              <a:t>Sant</a:t>
            </a:r>
            <a:r>
              <a:rPr lang="es-ES" sz="1600" dirty="0" smtClean="0"/>
              <a:t> </a:t>
            </a:r>
            <a:r>
              <a:rPr lang="es-ES" sz="1600" dirty="0" err="1" smtClean="0"/>
              <a:t>Boi</a:t>
            </a:r>
            <a:r>
              <a:rPr lang="es-ES" sz="1600" dirty="0" smtClean="0"/>
              <a:t>, </a:t>
            </a:r>
            <a:r>
              <a:rPr lang="es-ES" sz="1600" dirty="0" err="1" smtClean="0"/>
              <a:t>Calafell</a:t>
            </a:r>
            <a:r>
              <a:rPr lang="es-ES" sz="1600" dirty="0" smtClean="0"/>
              <a:t> y Valencia, donde se dedica a la limosna.</a:t>
            </a:r>
            <a:endParaRPr lang="es-ES" sz="1600" dirty="0" smtClean="0"/>
          </a:p>
          <a:p>
            <a:pPr algn="just"/>
            <a:r>
              <a:rPr lang="es-ES" sz="1600" dirty="0" smtClean="0"/>
              <a:t>Profesión Solemne 06 de mayo de 1923,</a:t>
            </a:r>
            <a:endParaRPr lang="es-ES" sz="1600" dirty="0" smtClean="0"/>
          </a:p>
          <a:p>
            <a:pPr algn="just"/>
            <a:r>
              <a:rPr lang="es-ES" sz="1600" dirty="0" smtClean="0"/>
              <a:t>Algo enfermo se ocupaba de atender a religiosos y sacerdotes ancianos enfermos y residentes en la clausura o dormitorio de los Hermanos. </a:t>
            </a:r>
            <a:endParaRPr lang="es-ES" sz="1600" dirty="0" smtClean="0"/>
          </a:p>
          <a:p>
            <a:pPr algn="just"/>
            <a:endParaRPr lang="es-ES" sz="1600" b="1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880" y="1557020"/>
            <a:ext cx="1515110" cy="21272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626577" y="410186"/>
            <a:ext cx="9041423" cy="636099"/>
          </a:xfrm>
        </p:spPr>
        <p:txBody>
          <a:bodyPr>
            <a:normAutofit/>
          </a:bodyPr>
          <a:lstStyle/>
          <a:p>
            <a:r>
              <a:rPr lang="es-ES" sz="3600" dirty="0" smtClean="0"/>
              <a:t>HNO LEOPOLDO DE FRANCISCO PIO</a:t>
            </a:r>
            <a:endParaRPr lang="es-ES" sz="36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263769" y="1116623"/>
            <a:ext cx="10480431" cy="5521569"/>
          </a:xfrm>
        </p:spPr>
        <p:txBody>
          <a:bodyPr>
            <a:normAutofit/>
          </a:bodyPr>
          <a:lstStyle/>
          <a:p>
            <a:pPr algn="just"/>
            <a:endParaRPr lang="es-ES" sz="1600" b="1" dirty="0" smtClean="0"/>
          </a:p>
          <a:p>
            <a:pPr algn="just"/>
            <a:r>
              <a:rPr lang="es-ES" sz="1600" b="1" dirty="0" smtClean="0"/>
              <a:t>Datos Biográficos Extendidos:</a:t>
            </a:r>
            <a:endParaRPr lang="es-ES" sz="1600" b="1" dirty="0" smtClean="0"/>
          </a:p>
          <a:p>
            <a:pPr algn="just"/>
            <a:r>
              <a:rPr lang="es-ES" sz="1600" b="1" dirty="0" smtClean="0"/>
              <a:t>Relato de los Hechos – Asesinato:</a:t>
            </a:r>
            <a:endParaRPr lang="es-ES" sz="1600" b="1" dirty="0" smtClean="0"/>
          </a:p>
          <a:p>
            <a:pPr algn="just"/>
            <a:r>
              <a:rPr lang="es-ES" sz="1600" dirty="0" smtClean="0"/>
              <a:t>La situación bajo la presencia de los milicianos, intrigas asesinas y la muerte del superior han afectado a su mente y su comportamiento es de gran temor y enfermo. </a:t>
            </a:r>
            <a:endParaRPr lang="es-ES" sz="1600" dirty="0" smtClean="0"/>
          </a:p>
          <a:p>
            <a:pPr algn="just"/>
            <a:r>
              <a:rPr lang="es-ES" sz="1600" dirty="0" smtClean="0"/>
              <a:t>El 4 de octubre de 1936, pasa el interrogatorio como los demás y sigue la suerte de todos, muerte gritando: “¡Viva Cristo Rey”!</a:t>
            </a:r>
            <a:endParaRPr lang="es-ES" sz="1600" dirty="0" smtClean="0"/>
          </a:p>
          <a:p>
            <a:pPr algn="just"/>
            <a:endParaRPr lang="es-ES" sz="16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0680" y="3267710"/>
            <a:ext cx="1416685" cy="198818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524000" y="418978"/>
            <a:ext cx="9144000" cy="750399"/>
          </a:xfrm>
        </p:spPr>
        <p:txBody>
          <a:bodyPr>
            <a:normAutofit/>
          </a:bodyPr>
          <a:lstStyle/>
          <a:p>
            <a:r>
              <a:rPr lang="es-ES" sz="3600" dirty="0" smtClean="0"/>
              <a:t>HNO LEOPOLDO DE FRANCISCO PIO</a:t>
            </a:r>
            <a:endParaRPr lang="es-ES" sz="36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316523" y="1266091"/>
            <a:ext cx="10533185" cy="5284177"/>
          </a:xfrm>
        </p:spPr>
        <p:txBody>
          <a:bodyPr>
            <a:normAutofit/>
          </a:bodyPr>
          <a:lstStyle/>
          <a:p>
            <a:pPr algn="just"/>
            <a:r>
              <a:rPr lang="es-ES" sz="1600" b="1" dirty="0" smtClean="0"/>
              <a:t>¿En qué lugar reposan sus restos mortales?</a:t>
            </a:r>
            <a:endParaRPr lang="es-ES" sz="1600" b="1" dirty="0" smtClean="0"/>
          </a:p>
          <a:p>
            <a:pPr algn="just"/>
            <a:r>
              <a:rPr lang="es-ES" sz="1600" dirty="0" smtClean="0"/>
              <a:t>Es venerado en la Iglesia del </a:t>
            </a:r>
            <a:r>
              <a:rPr lang="es-ES" sz="1600" dirty="0" err="1" smtClean="0"/>
              <a:t>Parc</a:t>
            </a:r>
            <a:r>
              <a:rPr lang="es-ES" sz="1600" dirty="0" smtClean="0"/>
              <a:t> </a:t>
            </a:r>
            <a:r>
              <a:rPr lang="es-ES" sz="1600" dirty="0" err="1" smtClean="0"/>
              <a:t>Sanitai</a:t>
            </a:r>
            <a:r>
              <a:rPr lang="es-ES" sz="1600" dirty="0" smtClean="0"/>
              <a:t> </a:t>
            </a:r>
            <a:r>
              <a:rPr lang="es-ES" sz="1600" dirty="0" err="1" smtClean="0"/>
              <a:t>Sant</a:t>
            </a:r>
            <a:r>
              <a:rPr lang="es-ES" sz="1600" dirty="0" smtClean="0"/>
              <a:t> </a:t>
            </a:r>
            <a:r>
              <a:rPr lang="es-ES" sz="1600" dirty="0" err="1" smtClean="0"/>
              <a:t>Boi</a:t>
            </a:r>
            <a:r>
              <a:rPr lang="es-ES" sz="1600" dirty="0" smtClean="0"/>
              <a:t> de </a:t>
            </a:r>
            <a:r>
              <a:rPr lang="es-ES" sz="1600" dirty="0" err="1" smtClean="0"/>
              <a:t>Deu</a:t>
            </a:r>
            <a:r>
              <a:rPr lang="es-ES" sz="1600" dirty="0" smtClean="0"/>
              <a:t> de </a:t>
            </a:r>
            <a:r>
              <a:rPr lang="es-ES" sz="1600" dirty="0" err="1" smtClean="0"/>
              <a:t>Sant</a:t>
            </a:r>
            <a:r>
              <a:rPr lang="es-ES" sz="1600" dirty="0" smtClean="0"/>
              <a:t> </a:t>
            </a:r>
            <a:r>
              <a:rPr lang="es-ES" sz="1600" dirty="0" err="1" smtClean="0"/>
              <a:t>Boi</a:t>
            </a:r>
            <a:r>
              <a:rPr lang="es-ES" sz="1600" dirty="0" smtClean="0"/>
              <a:t>. </a:t>
            </a:r>
            <a:endParaRPr lang="es-ES" sz="1600" dirty="0" smtClean="0"/>
          </a:p>
          <a:p>
            <a:pPr algn="just"/>
            <a:r>
              <a:rPr lang="es-ES" sz="1600" b="1" dirty="0" smtClean="0"/>
              <a:t>¿En qué fecha fue beatificado?</a:t>
            </a:r>
            <a:endParaRPr lang="es-ES" sz="1600" b="1" dirty="0" smtClean="0"/>
          </a:p>
          <a:p>
            <a:pPr algn="just"/>
            <a:r>
              <a:rPr lang="es-ES" sz="1600" dirty="0" smtClean="0"/>
              <a:t>13 de octubre de 2013, en Tarragona</a:t>
            </a:r>
            <a:endParaRPr lang="es-ES" sz="1600" dirty="0" smtClean="0"/>
          </a:p>
          <a:p>
            <a:pPr algn="just"/>
            <a:r>
              <a:rPr lang="es-ES" sz="1600" b="1" dirty="0" smtClean="0"/>
              <a:t>¿En qué fecha fue canonizado?</a:t>
            </a:r>
            <a:endParaRPr lang="es-ES" sz="1600" b="1" dirty="0" smtClean="0"/>
          </a:p>
          <a:p>
            <a:pPr algn="just"/>
            <a:r>
              <a:rPr lang="es-ES" sz="1600" dirty="0" smtClean="0"/>
              <a:t>Aún no está canonizado.</a:t>
            </a:r>
            <a:endParaRPr lang="es-ES" sz="1600" dirty="0" smtClean="0"/>
          </a:p>
          <a:p>
            <a:pPr algn="just"/>
            <a:r>
              <a:rPr lang="es-ES" sz="1600" b="1" dirty="0" smtClean="0"/>
              <a:t>Fiesta Canónica:</a:t>
            </a:r>
            <a:endParaRPr lang="es-ES" sz="1600" b="1" dirty="0" smtClean="0"/>
          </a:p>
          <a:p>
            <a:pPr algn="just"/>
            <a:r>
              <a:rPr lang="es-ES" sz="1600" dirty="0" smtClean="0"/>
              <a:t>25 de octubre </a:t>
            </a:r>
            <a:endParaRPr lang="es-ES" sz="1600" dirty="0" smtClean="0"/>
          </a:p>
          <a:p>
            <a:pPr algn="just"/>
            <a:r>
              <a:rPr lang="es-ES" sz="1600" dirty="0" smtClean="0"/>
              <a:t>06 de noviembre, Festividad de los Beatos Mártires durante la Persecución Religiosa en el siglo XX en España.</a:t>
            </a:r>
            <a:endParaRPr lang="es-ES" sz="1600" dirty="0" smtClean="0"/>
          </a:p>
          <a:p>
            <a:pPr algn="just"/>
            <a:r>
              <a:rPr lang="es-ES" sz="1600" b="1" dirty="0" smtClean="0"/>
              <a:t>Fuente:</a:t>
            </a:r>
            <a:endParaRPr lang="es-ES" sz="16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600" b="1" dirty="0" smtClean="0"/>
              <a:t>https://martireshospitalarios.com/valencia/bto-Leopoldo-de-francisco-pioo</a:t>
            </a:r>
            <a:endParaRPr lang="es-ES" sz="16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600" b="1" dirty="0" smtClean="0">
                <a:hlinkClick r:id="rId1"/>
              </a:rPr>
              <a:t>https://martireshospitalarios.wordpress.com/quienes-fueron-2/</a:t>
            </a:r>
            <a:endParaRPr lang="es-ES" sz="16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600" b="1" dirty="0" smtClean="0">
                <a:hlinkClick r:id="rId2"/>
              </a:rPr>
              <a:t>https://issuu.com/hsjd/docs/m__rtires_hospitalarios_de_san_juan</a:t>
            </a:r>
            <a:r>
              <a:rPr lang="es-ES" sz="1600" b="1" dirty="0" smtClean="0"/>
              <a:t> (</a:t>
            </a:r>
            <a:r>
              <a:rPr lang="es-ES" sz="1600" b="1" dirty="0" err="1" smtClean="0"/>
              <a:t>Hno</a:t>
            </a:r>
            <a:r>
              <a:rPr lang="es-ES" sz="1600" b="1" dirty="0" smtClean="0"/>
              <a:t> </a:t>
            </a:r>
            <a:r>
              <a:rPr lang="es-ES" sz="1600" b="1" dirty="0" err="1" smtClean="0"/>
              <a:t>Maurio</a:t>
            </a:r>
            <a:r>
              <a:rPr lang="es-ES" sz="1600" b="1" dirty="0" smtClean="0"/>
              <a:t> Íñiguez de Heredia y 23 compañeros. Testimonio de Fe y Misericordia (1936.1937) por Cecilio </a:t>
            </a:r>
            <a:r>
              <a:rPr lang="es-ES" sz="1600" b="1" dirty="0" err="1" smtClean="0"/>
              <a:t>Eseverri</a:t>
            </a:r>
            <a:r>
              <a:rPr lang="es-ES" sz="1600" b="1" dirty="0" smtClean="0"/>
              <a:t> </a:t>
            </a:r>
            <a:r>
              <a:rPr lang="es-ES" sz="1600" b="1" dirty="0" err="1" smtClean="0"/>
              <a:t>Chaverri</a:t>
            </a:r>
            <a:r>
              <a:rPr lang="es-ES" sz="1600" b="1" dirty="0" smtClean="0"/>
              <a:t>.</a:t>
            </a:r>
            <a:endParaRPr lang="es-ES" sz="16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600" b="1" dirty="0" smtClean="0"/>
          </a:p>
          <a:p>
            <a:pPr algn="just"/>
            <a:endParaRPr lang="es-ES" sz="16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795" y="1401445"/>
            <a:ext cx="1457325" cy="204533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1769</Words>
  <Application>WPS Presentation</Application>
  <PresentationFormat>Panorámica</PresentationFormat>
  <Paragraphs>41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Tema de Office</vt:lpstr>
      <vt:lpstr>HNO LEOPOLDO DE FRANCISCO PIO</vt:lpstr>
      <vt:lpstr>HNO LEOPOLDO DE FRANCISCO PIO</vt:lpstr>
      <vt:lpstr>HNO LEOPOLDO DE FRANCISCO PIO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HNO LEOPOLDO DE FRANCISCO PIO</dc:title>
  <dc:creator>Usuario</dc:creator>
  <cp:lastModifiedBy>Beatriz</cp:lastModifiedBy>
  <cp:revision>4</cp:revision>
  <dcterms:created xsi:type="dcterms:W3CDTF">2023-02-19T16:45:00Z</dcterms:created>
  <dcterms:modified xsi:type="dcterms:W3CDTF">2023-02-23T18:25:14Z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37F976228F194E7F9408039C6B4E3890</vt:lpwstr>
  </property>
  <property fmtid="{D5CDD505-2E9C-101B-9397-08002B2CF9AE}" pid="3" name="KSOProductBuildVer">
    <vt:lpwstr>3082-11.2.0.11494</vt:lpwstr>
  </property>
</Properties>
</file>