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D941F-F51E-414C-8210-2C5D5665F678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066F5-5EC4-4BE3-8933-95A6F001D3AA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jpeg"/><Relationship Id="rId2" Type="http://schemas.openxmlformats.org/officeDocument/2006/relationships/hyperlink" Target="https://issuu.com/hsjd/docs/m__rtires_hospitalarios_de_san_juan" TargetMode="External"/><Relationship Id="rId1" Type="http://schemas.openxmlformats.org/officeDocument/2006/relationships/hyperlink" Target="https://martireshospitalarios.wordpress.com/quienes-fueron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68447"/>
            <a:ext cx="9144000" cy="68885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LEOPOLDO DE FRANCISCO PIO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809" y="1348153"/>
            <a:ext cx="10673861" cy="5380893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Juan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Nacimiento: </a:t>
            </a:r>
            <a:r>
              <a:rPr lang="es-ES" sz="1600" dirty="0" smtClean="0"/>
              <a:t>03 de agosto de 1877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smtClean="0"/>
              <a:t>Caravaca (Murcia)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Asesinato: </a:t>
            </a:r>
            <a:r>
              <a:rPr lang="es-ES" sz="1600" dirty="0" smtClean="0"/>
              <a:t>04 de octubre de 1936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Lugar de Asesinato: </a:t>
            </a:r>
            <a:r>
              <a:rPr lang="es-ES" sz="1600" dirty="0" smtClean="0"/>
              <a:t>Playa La Malvarrosa (Valencia)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Hermanos Hospitalarios San Juan de Dios (OH)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Ingresa en la Orden en el mes de noviembre de 1915. Ejerce el apostolado hospitalario en Carabanchel Alto, Barcelona,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 smtClean="0"/>
              <a:t>, </a:t>
            </a:r>
            <a:r>
              <a:rPr lang="es-ES" sz="1600" dirty="0" err="1" smtClean="0"/>
              <a:t>Calafell</a:t>
            </a:r>
            <a:r>
              <a:rPr lang="es-ES" sz="1600" dirty="0" smtClean="0"/>
              <a:t> y Valencia, donde se dedica a la limosna.</a:t>
            </a:r>
            <a:endParaRPr lang="es-ES" sz="1600" dirty="0" smtClean="0"/>
          </a:p>
          <a:p>
            <a:pPr algn="just"/>
            <a:r>
              <a:rPr lang="es-ES" sz="1600" dirty="0" smtClean="0"/>
              <a:t>Profesión Solemne 06 de mayo de 1923,</a:t>
            </a:r>
            <a:endParaRPr lang="es-ES" sz="1600" dirty="0" smtClean="0"/>
          </a:p>
          <a:p>
            <a:pPr algn="just"/>
            <a:r>
              <a:rPr lang="es-ES" sz="1600" dirty="0" smtClean="0"/>
              <a:t>Algo enfermo se ocupaba de atender a religiosos y sacerdotes ancianos enfermos y residentes en la clausura o dormitorio de los Hermanos. </a:t>
            </a:r>
            <a:endParaRPr lang="es-ES" sz="1600" dirty="0" smtClean="0"/>
          </a:p>
          <a:p>
            <a:pPr algn="just"/>
            <a:endParaRPr lang="es-ES" sz="16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880" y="1557020"/>
            <a:ext cx="1515110" cy="2127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26577" y="410186"/>
            <a:ext cx="9041423" cy="636099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LEOPOLDO DE FRANCISCO PIO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3769" y="1116623"/>
            <a:ext cx="10480431" cy="5521569"/>
          </a:xfrm>
        </p:spPr>
        <p:txBody>
          <a:bodyPr>
            <a:normAutofit/>
          </a:bodyPr>
          <a:lstStyle/>
          <a:p>
            <a:pPr algn="just"/>
            <a:endParaRPr lang="es-ES" sz="1600" b="1" dirty="0" smtClean="0"/>
          </a:p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Relato de los Hechos – Asesinato:</a:t>
            </a:r>
            <a:endParaRPr lang="es-ES" sz="1600" b="1" dirty="0" smtClean="0"/>
          </a:p>
          <a:p>
            <a:pPr algn="just"/>
            <a:r>
              <a:rPr lang="es-ES" sz="1600" dirty="0" smtClean="0"/>
              <a:t>La situación bajo la presencia de los milicianos, intrigas asesinas y la muerte del superior han afectado a su mente y su comportamiento es de gran temor y enfermo. </a:t>
            </a:r>
            <a:endParaRPr lang="es-ES" sz="1600" dirty="0" smtClean="0"/>
          </a:p>
          <a:p>
            <a:pPr algn="just"/>
            <a:r>
              <a:rPr lang="es-ES" sz="1600" dirty="0" smtClean="0"/>
              <a:t>El 4 de octubre de 1936, pasa el interrogatorio como los demás y sigue la suerte de todos, muerte gritando: “¡Viva Cristo Rey”!</a:t>
            </a:r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680" y="3267710"/>
            <a:ext cx="1416685" cy="19881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418978"/>
            <a:ext cx="9144000" cy="750399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LEOPOLDO DE FRANCISCO PIO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16523" y="1266091"/>
            <a:ext cx="10533185" cy="5284177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Es venerado en la Iglesia del </a:t>
            </a:r>
            <a:r>
              <a:rPr lang="es-ES" sz="1600" dirty="0" err="1" smtClean="0"/>
              <a:t>Parc</a:t>
            </a:r>
            <a:r>
              <a:rPr lang="es-ES" sz="1600" dirty="0" smtClean="0"/>
              <a:t> </a:t>
            </a:r>
            <a:r>
              <a:rPr lang="es-ES" sz="1600" dirty="0" err="1" smtClean="0"/>
              <a:t>Sanitai</a:t>
            </a:r>
            <a:r>
              <a:rPr lang="es-ES" sz="1600" dirty="0" smtClean="0"/>
              <a:t>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 smtClean="0"/>
              <a:t> de </a:t>
            </a:r>
            <a:r>
              <a:rPr lang="es-ES" sz="1600" dirty="0" err="1" smtClean="0"/>
              <a:t>Deu</a:t>
            </a:r>
            <a:r>
              <a:rPr lang="es-ES" sz="1600" dirty="0" smtClean="0"/>
              <a:t> de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 smtClean="0"/>
              <a:t>. 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beatificado?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canonizado.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25 de octubre 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 en España.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/>
              <a:t>https://martireshospitalarios.com/valencia/bto-Leopoldo-de-francisco-pioo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1"/>
              </a:rPr>
              <a:t>https://martireshospitalarios.wordpress.com/quienes-fueron-2/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2"/>
              </a:rPr>
              <a:t>https://issuu.com/hsjd/docs/m__rtires_hospitalarios_de_san_juan</a:t>
            </a:r>
            <a:r>
              <a:rPr lang="es-ES" sz="1600" b="1" dirty="0" smtClean="0"/>
              <a:t> (</a:t>
            </a:r>
            <a:r>
              <a:rPr lang="es-ES" sz="1600" b="1" dirty="0" err="1" smtClean="0"/>
              <a:t>Hno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Maurio</a:t>
            </a:r>
            <a:r>
              <a:rPr lang="es-ES" sz="1600" b="1" dirty="0" smtClean="0"/>
              <a:t> Íñiguez de Heredia y 23 compañeros. Testimonio de Fe y Misericordia (1936.1937) por Cecilio </a:t>
            </a:r>
            <a:r>
              <a:rPr lang="es-ES" sz="1600" b="1" dirty="0" err="1" smtClean="0"/>
              <a:t>Eseverri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Chaverri</a:t>
            </a:r>
            <a:r>
              <a:rPr lang="es-ES" sz="1600" b="1" dirty="0" smtClean="0"/>
              <a:t>.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b="1" dirty="0" smtClean="0"/>
          </a:p>
          <a:p>
            <a:pPr algn="just"/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795" y="1401445"/>
            <a:ext cx="1457325" cy="20453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1769</Words>
  <Application>WPS Presentation</Application>
  <PresentationFormat>Panorámica</PresentationFormat>
  <Paragraphs>41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HNO LEOPOLDO DE FRANCISCO PIO</vt:lpstr>
      <vt:lpstr>HNO LEOPOLDO DE FRANCISCO PIO</vt:lpstr>
      <vt:lpstr>HNO LEOPOLDO DE FRANCISCO PIO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HNO LEOPOLDO DE FRANCISCO PIO</dc:title>
  <dc:creator>Usuario</dc:creator>
  <cp:lastModifiedBy>Beatriz</cp:lastModifiedBy>
  <cp:revision>4</cp:revision>
  <dcterms:created xsi:type="dcterms:W3CDTF">2023-02-19T16:45:00Z</dcterms:created>
  <dcterms:modified xsi:type="dcterms:W3CDTF">2023-02-23T18:25:14Z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37F976228F194E7F9408039C6B4E3890</vt:lpwstr>
  </property>
  <property fmtid="{D5CDD505-2E9C-101B-9397-08002B2CF9AE}" pid="3" name="KSOProductBuildVer">
    <vt:lpwstr>3082-11.2.0.11494</vt:lpwstr>
  </property>
</Properties>
</file>