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4B04-C141-483E-984F-0E79C86765E7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73DF-1916-45A1-9218-DB8A3784E361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4B04-C141-483E-984F-0E79C86765E7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73DF-1916-45A1-9218-DB8A3784E361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4B04-C141-483E-984F-0E79C86765E7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73DF-1916-45A1-9218-DB8A3784E361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4B04-C141-483E-984F-0E79C86765E7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73DF-1916-45A1-9218-DB8A3784E361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4B04-C141-483E-984F-0E79C86765E7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73DF-1916-45A1-9218-DB8A3784E361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4B04-C141-483E-984F-0E79C86765E7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73DF-1916-45A1-9218-DB8A3784E361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4B04-C141-483E-984F-0E79C86765E7}" type="datetimeFigureOut">
              <a:rPr lang="es-ES" smtClean="0"/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73DF-1916-45A1-9218-DB8A3784E361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4B04-C141-483E-984F-0E79C86765E7}" type="datetimeFigureOut">
              <a:rPr lang="es-ES" smtClean="0"/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73DF-1916-45A1-9218-DB8A3784E361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4B04-C141-483E-984F-0E79C86765E7}" type="datetimeFigureOut">
              <a:rPr lang="es-ES" smtClean="0"/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73DF-1916-45A1-9218-DB8A3784E361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4B04-C141-483E-984F-0E79C86765E7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73DF-1916-45A1-9218-DB8A3784E361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4B04-C141-483E-984F-0E79C86765E7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73DF-1916-45A1-9218-DB8A3784E361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94B04-C141-483E-984F-0E79C86765E7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E73DF-1916-45A1-9218-DB8A3784E361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.png"/><Relationship Id="rId3" Type="http://schemas.openxmlformats.org/officeDocument/2006/relationships/hyperlink" Target="https://issuu.com/hsjd/docs/m__rtires_hospitalarios_de_san_juan" TargetMode="External"/><Relationship Id="rId2" Type="http://schemas.openxmlformats.org/officeDocument/2006/relationships/hyperlink" Target="https://martireshospitalarios.wordpress.com/quienes-fueron-2/" TargetMode="External"/><Relationship Id="rId1" Type="http://schemas.openxmlformats.org/officeDocument/2006/relationships/hyperlink" Target="https://martireshospitalarios.com/valencia/bto-Leopoldo-de-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691540"/>
            <a:ext cx="9144000" cy="644891"/>
          </a:xfrm>
        </p:spPr>
        <p:txBody>
          <a:bodyPr>
            <a:normAutofit/>
          </a:bodyPr>
          <a:lstStyle/>
          <a:p>
            <a:r>
              <a:rPr lang="es-ES" sz="3600" dirty="0" smtClean="0"/>
              <a:t>HNO PUBLIO FERNANDEZ GONZALEZ</a:t>
            </a:r>
            <a:endParaRPr lang="es-E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82487" y="1591408"/>
            <a:ext cx="10254762" cy="5266592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Nombre Civil: </a:t>
            </a:r>
            <a:r>
              <a:rPr lang="es-ES" sz="1600" dirty="0" smtClean="0"/>
              <a:t>Publio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de Nacimiento:  </a:t>
            </a:r>
            <a:r>
              <a:rPr lang="es-ES" sz="1600" dirty="0" smtClean="0"/>
              <a:t>24 de mayo de 1908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de Nacimiento: </a:t>
            </a:r>
            <a:r>
              <a:rPr lang="es-ES" sz="1600" dirty="0" smtClean="0"/>
              <a:t>Otero de las Dueñas (León)</a:t>
            </a:r>
            <a:endParaRPr lang="es-ES" sz="1600" dirty="0" smtClean="0"/>
          </a:p>
          <a:p>
            <a:pPr algn="just"/>
            <a:r>
              <a:rPr lang="es-ES" sz="1600" b="1" dirty="0" smtClean="0"/>
              <a:t>Sexo: </a:t>
            </a:r>
            <a:r>
              <a:rPr lang="es-ES" sz="1600" dirty="0" smtClean="0"/>
              <a:t>Varón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de Asesinato: </a:t>
            </a:r>
            <a:r>
              <a:rPr lang="es-ES" sz="1600" dirty="0" smtClean="0"/>
              <a:t>04 de octubre de 1936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de Asesinato: </a:t>
            </a:r>
            <a:r>
              <a:rPr lang="es-ES" sz="1600" dirty="0" smtClean="0"/>
              <a:t>Playa La Malvarrosa (Valencia)</a:t>
            </a:r>
            <a:endParaRPr lang="es-ES" sz="1600" dirty="0" smtClean="0"/>
          </a:p>
          <a:p>
            <a:pPr algn="just"/>
            <a:r>
              <a:rPr lang="es-ES" sz="1600" b="1" dirty="0" smtClean="0"/>
              <a:t>Orden: </a:t>
            </a:r>
            <a:r>
              <a:rPr lang="es-ES" sz="1600" dirty="0" smtClean="0"/>
              <a:t>Hermanos Hospitalarios San Juan de Dios (OH)</a:t>
            </a:r>
            <a:endParaRPr lang="es-ES" sz="1600" dirty="0" smtClean="0"/>
          </a:p>
          <a:p>
            <a:pPr algn="just"/>
            <a:r>
              <a:rPr lang="es-ES" sz="1600" b="1" dirty="0" smtClean="0"/>
              <a:t>Datos Biográficos Resumidos:</a:t>
            </a:r>
            <a:endParaRPr lang="es-ES" sz="1600" b="1" dirty="0" smtClean="0"/>
          </a:p>
          <a:p>
            <a:pPr algn="just"/>
            <a:r>
              <a:rPr lang="es-ES" sz="1600" dirty="0" smtClean="0"/>
              <a:t>Nombre de los Padres: Mariano y María</a:t>
            </a:r>
            <a:endParaRPr lang="es-ES" sz="1600" dirty="0" smtClean="0"/>
          </a:p>
          <a:p>
            <a:pPr algn="just"/>
            <a:r>
              <a:rPr lang="es-ES" sz="1600" dirty="0" smtClean="0"/>
              <a:t>Entra en la Orden en mayo de 1933. Incorporado a la de Valencia, su servicio es la limosna y servicio a los enfermos. </a:t>
            </a:r>
            <a:endParaRPr lang="es-ES" sz="1600" dirty="0" smtClean="0"/>
          </a:p>
          <a:p>
            <a:pPr algn="just"/>
            <a:r>
              <a:rPr lang="es-ES" sz="1600" dirty="0" smtClean="0"/>
              <a:t>Hizo su Profesión simple el 08 de septiembre de 1934,</a:t>
            </a:r>
            <a:endParaRPr lang="es-ES" sz="1600" dirty="0" smtClean="0"/>
          </a:p>
          <a:p>
            <a:pPr algn="just"/>
            <a:endParaRPr lang="es-ES" sz="1600" dirty="0"/>
          </a:p>
        </p:txBody>
      </p:sp>
      <p:pic>
        <p:nvPicPr>
          <p:cNvPr id="5" name="Imagen 4" descr="publio-fernc3a1ndez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792720" y="2003425"/>
            <a:ext cx="1476375" cy="21278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415561" y="542071"/>
            <a:ext cx="9041423" cy="592137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HNO PUBLIO FERNANDEZ GONZALEZ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307731" y="1283677"/>
            <a:ext cx="10489223" cy="5477607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Datos Biográficos Extendidos:</a:t>
            </a:r>
            <a:endParaRPr lang="es-ES" sz="1600" b="1" dirty="0" smtClean="0"/>
          </a:p>
          <a:p>
            <a:pPr algn="just"/>
            <a:r>
              <a:rPr lang="es-ES" sz="1600" b="1" dirty="0" smtClean="0"/>
              <a:t>Relato de los Hechos – Asesinato:</a:t>
            </a:r>
            <a:endParaRPr lang="es-ES" sz="1600" b="1" dirty="0" smtClean="0"/>
          </a:p>
          <a:p>
            <a:pPr algn="just"/>
            <a:r>
              <a:rPr lang="es-ES" sz="1600" dirty="0" smtClean="0"/>
              <a:t>Los milicianos le dedican a los comedores, y lo hace con verdadero interés y responsabilidad como buen hospitalario. Trabajador y de buen carácter llegó a ganarse la simpatía y reconocimiento de los milicianos. Los comunistas trataron de salvarlo, pero se opusieron los de la FAI. Al ser arrestado decía: “Señor, Señor, ¿qué hemos hecho nosotros?”. Su muerte fue muy sentida hasta por no pocos milicianos. Al morir grita: “¡Viva Cristo Rey!”</a:t>
            </a:r>
            <a:endParaRPr lang="es-ES" sz="1600" dirty="0" smtClean="0"/>
          </a:p>
          <a:p>
            <a:pPr algn="just"/>
            <a:r>
              <a:rPr lang="es-ES" sz="1600" dirty="0" smtClean="0"/>
              <a:t>Tenía 28 años de edad</a:t>
            </a:r>
            <a:endParaRPr lang="es-ES" sz="1600" dirty="0" smtClean="0"/>
          </a:p>
          <a:p>
            <a:pPr algn="just"/>
            <a:endParaRPr lang="es-ES" sz="1600" b="1" dirty="0"/>
          </a:p>
        </p:txBody>
      </p:sp>
      <p:pic>
        <p:nvPicPr>
          <p:cNvPr id="2" name="Imagen 1" descr="publio-fernc3a1ndez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792720" y="3049905"/>
            <a:ext cx="1525905" cy="21990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380394" y="586031"/>
            <a:ext cx="9138138" cy="618515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HNO PUBLIO FERNANDEZ GONZALEZ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90146" y="1318845"/>
            <a:ext cx="10445262" cy="487093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S" b="1" dirty="0"/>
              <a:t>¿En qué lugar reposan sus restos mortales?</a:t>
            </a:r>
            <a:endParaRPr lang="es-ES" b="1" dirty="0"/>
          </a:p>
          <a:p>
            <a:pPr algn="just"/>
            <a:r>
              <a:rPr lang="es-ES" dirty="0"/>
              <a:t>Es venerado en la Iglesia del </a:t>
            </a:r>
            <a:r>
              <a:rPr lang="es-ES" dirty="0" err="1"/>
              <a:t>Parc</a:t>
            </a:r>
            <a:r>
              <a:rPr lang="es-ES" dirty="0"/>
              <a:t> </a:t>
            </a:r>
            <a:r>
              <a:rPr lang="es-ES" dirty="0" err="1"/>
              <a:t>Sanitai</a:t>
            </a:r>
            <a:r>
              <a:rPr lang="es-ES" dirty="0"/>
              <a:t> </a:t>
            </a:r>
            <a:r>
              <a:rPr lang="es-ES" dirty="0" err="1"/>
              <a:t>Sant</a:t>
            </a:r>
            <a:r>
              <a:rPr lang="es-ES" dirty="0"/>
              <a:t> </a:t>
            </a:r>
            <a:r>
              <a:rPr lang="es-ES" dirty="0" err="1"/>
              <a:t>Boi</a:t>
            </a:r>
            <a:r>
              <a:rPr lang="es-ES" dirty="0"/>
              <a:t> de </a:t>
            </a:r>
            <a:r>
              <a:rPr lang="es-ES" dirty="0" err="1"/>
              <a:t>Deu</a:t>
            </a:r>
            <a:r>
              <a:rPr lang="es-ES" dirty="0"/>
              <a:t> de </a:t>
            </a:r>
            <a:r>
              <a:rPr lang="es-ES" dirty="0" err="1"/>
              <a:t>Sant</a:t>
            </a:r>
            <a:r>
              <a:rPr lang="es-ES" dirty="0"/>
              <a:t> </a:t>
            </a:r>
            <a:r>
              <a:rPr lang="es-ES" dirty="0" err="1"/>
              <a:t>Boi</a:t>
            </a:r>
            <a:r>
              <a:rPr lang="es-ES" dirty="0"/>
              <a:t>. </a:t>
            </a:r>
            <a:endParaRPr lang="es-ES" dirty="0"/>
          </a:p>
          <a:p>
            <a:pPr algn="just"/>
            <a:r>
              <a:rPr lang="es-ES" b="1" dirty="0"/>
              <a:t>¿En qué fecha fue beatificado?</a:t>
            </a:r>
            <a:endParaRPr lang="es-ES" b="1" dirty="0"/>
          </a:p>
          <a:p>
            <a:pPr algn="just"/>
            <a:r>
              <a:rPr lang="es-ES" dirty="0"/>
              <a:t>13 de octubre de 2013, en Tarragona</a:t>
            </a:r>
            <a:endParaRPr lang="es-ES" dirty="0"/>
          </a:p>
          <a:p>
            <a:pPr algn="just"/>
            <a:r>
              <a:rPr lang="es-ES" b="1" dirty="0"/>
              <a:t>¿En qué fecha fue canonizado?</a:t>
            </a:r>
            <a:endParaRPr lang="es-ES" b="1" dirty="0"/>
          </a:p>
          <a:p>
            <a:pPr algn="just"/>
            <a:r>
              <a:rPr lang="es-ES" dirty="0"/>
              <a:t>Aún no está canonizado.</a:t>
            </a:r>
            <a:endParaRPr lang="es-ES" dirty="0"/>
          </a:p>
          <a:p>
            <a:pPr algn="just"/>
            <a:r>
              <a:rPr lang="es-ES" b="1" dirty="0"/>
              <a:t>Fiesta Canónica:</a:t>
            </a:r>
            <a:endParaRPr lang="es-ES" b="1" dirty="0"/>
          </a:p>
          <a:p>
            <a:pPr algn="just"/>
            <a:r>
              <a:rPr lang="es-ES" dirty="0"/>
              <a:t>25 de octubre </a:t>
            </a:r>
            <a:endParaRPr lang="es-ES" dirty="0"/>
          </a:p>
          <a:p>
            <a:pPr algn="just"/>
            <a:r>
              <a:rPr lang="es-ES" dirty="0"/>
              <a:t>06 de noviembre, Festividad de los Beatos Mártires durante la Persecución Religiosa en el siglo XX en España.</a:t>
            </a:r>
            <a:endParaRPr lang="es-ES" dirty="0"/>
          </a:p>
          <a:p>
            <a:pPr algn="just"/>
            <a:r>
              <a:rPr lang="es-ES" b="1" dirty="0"/>
              <a:t>Fuente:</a:t>
            </a:r>
            <a:endParaRPr lang="es-ES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dirty="0">
                <a:hlinkClick r:id="rId1"/>
              </a:rPr>
              <a:t>https://</a:t>
            </a:r>
            <a:r>
              <a:rPr lang="es-ES" b="1" dirty="0" smtClean="0">
                <a:hlinkClick r:id="rId1"/>
              </a:rPr>
              <a:t>martireshospitalarios.com/valencia/bto-</a:t>
            </a:r>
            <a:r>
              <a:rPr lang="es-ES" b="1" dirty="0" smtClean="0"/>
              <a:t>hno-Publio-fernandez-gonzalez</a:t>
            </a:r>
            <a:endParaRPr lang="es-ES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dirty="0">
                <a:hlinkClick r:id="rId2"/>
              </a:rPr>
              <a:t>https://martireshospitalarios.wordpress.com/quienes-fueron-2/</a:t>
            </a:r>
            <a:endParaRPr lang="es-ES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dirty="0">
                <a:hlinkClick r:id="rId3"/>
              </a:rPr>
              <a:t>https://issuu.com/hsjd/docs/m__rtires_hospitalarios_de_san_juan</a:t>
            </a:r>
            <a:r>
              <a:rPr lang="es-ES" b="1" dirty="0"/>
              <a:t> (</a:t>
            </a:r>
            <a:r>
              <a:rPr lang="es-ES" b="1" dirty="0" err="1"/>
              <a:t>Hno</a:t>
            </a:r>
            <a:r>
              <a:rPr lang="es-ES" b="1" dirty="0"/>
              <a:t> </a:t>
            </a:r>
            <a:r>
              <a:rPr lang="es-ES" b="1" dirty="0" err="1"/>
              <a:t>Maurio</a:t>
            </a:r>
            <a:r>
              <a:rPr lang="es-ES" b="1" dirty="0"/>
              <a:t> Íñiguez de Heredia y 23 compañeros. Testimonio de Fe y Misericordia (1936.1937) por Cecilio </a:t>
            </a:r>
            <a:r>
              <a:rPr lang="es-ES" b="1" dirty="0" err="1"/>
              <a:t>Eseverri</a:t>
            </a:r>
            <a:r>
              <a:rPr lang="es-ES" b="1" dirty="0"/>
              <a:t> </a:t>
            </a:r>
            <a:r>
              <a:rPr lang="es-ES" b="1" dirty="0" err="1"/>
              <a:t>Chaverri</a:t>
            </a:r>
            <a:r>
              <a:rPr lang="es-ES" b="1" dirty="0"/>
              <a:t>.</a:t>
            </a:r>
            <a:endParaRPr lang="es-ES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b="1" dirty="0"/>
          </a:p>
          <a:p>
            <a:endParaRPr lang="es-ES" dirty="0"/>
          </a:p>
        </p:txBody>
      </p:sp>
      <p:pic>
        <p:nvPicPr>
          <p:cNvPr id="2" name="Imagen 1" descr="publio-fernc3a1ndez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3365" y="1532890"/>
            <a:ext cx="1595120" cy="22993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1807</Words>
  <Application>WPS Presentation</Application>
  <PresentationFormat>Panorámica</PresentationFormat>
  <Paragraphs>41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Tema de Office</vt:lpstr>
      <vt:lpstr>HNO PUBLIO FERNANDEZ GONZALEZ</vt:lpstr>
      <vt:lpstr>HNO PUBLIO FERNANDEZ GONZALEZ</vt:lpstr>
      <vt:lpstr>HNO PUBLIO FERNANDEZ GONZALEZ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HNO PUBLIO FERNANDEZ GONZALEZ</dc:title>
  <dc:creator>Usuario</dc:creator>
  <cp:lastModifiedBy>Beatriz</cp:lastModifiedBy>
  <cp:revision>4</cp:revision>
  <dcterms:created xsi:type="dcterms:W3CDTF">2023-02-19T17:14:00Z</dcterms:created>
  <dcterms:modified xsi:type="dcterms:W3CDTF">2023-02-24T18:56:07Z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DC9BC77A14C944EC8F62142ABB6305D1</vt:lpwstr>
  </property>
  <property fmtid="{D5CDD505-2E9C-101B-9397-08002B2CF9AE}" pid="3" name="KSOProductBuildVer">
    <vt:lpwstr>3082-11.2.0.11494</vt:lpwstr>
  </property>
</Properties>
</file>