
<file path=[Content_Types].xml><?xml version="1.0" encoding="utf-8"?>
<Types xmlns="http://schemas.openxmlformats.org/package/2006/content-types">
  <Default Extension="xml" ContentType="application/xml"/>
  <Default Extension="rels" ContentType="application/vnd.openxmlformats-package.relationships+xml"/>
  <Default Extension="png" ContentType="image/png"/>
  <Default Extension="jpeg" ContentType="image/jpeg"/>
  <Override PartName="/_rels/.rels" ContentType="application/vnd.openxmlformats-package.relationship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_rels/slideMaster1.xml.rels" ContentType="application/vnd.openxmlformats-package.relationships+xml"/>
  <Override PartName="/ppt/theme/theme1.xml" ContentType="application/vnd.openxmlformats-officedocument.them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_rels/slideLayout1.xml.rels" ContentType="application/vnd.openxmlformats-package.relationships+xml"/>
  <Override PartName="/ppt/slideLayouts/_rels/slideLayout2.xml.rels" ContentType="application/vnd.openxmlformats-package.relationships+xml"/>
  <Override PartName="/ppt/slideLayouts/_rels/slideLayout3.xml.rels" ContentType="application/vnd.openxmlformats-package.relationships+xml"/>
  <Override PartName="/ppt/slideLayouts/_rels/slideLayout4.xml.rels" ContentType="application/vnd.openxmlformats-package.relationships+xml"/>
  <Override PartName="/ppt/slideLayouts/_rels/slideLayout5.xml.rels" ContentType="application/vnd.openxmlformats-package.relationships+xml"/>
  <Override PartName="/ppt/slideLayouts/_rels/slideLayout6.xml.rels" ContentType="application/vnd.openxmlformats-package.relationships+xml"/>
  <Override PartName="/ppt/slideLayouts/_rels/slideLayout7.xml.rels" ContentType="application/vnd.openxmlformats-package.relationships+xml"/>
  <Override PartName="/ppt/slideLayouts/_rels/slideLayout8.xml.rels" ContentType="application/vnd.openxmlformats-package.relationships+xml"/>
  <Override PartName="/ppt/slideLayouts/_rels/slideLayout9.xml.rels" ContentType="application/vnd.openxmlformats-package.relationships+xml"/>
  <Override PartName="/ppt/slideLayouts/_rels/slideLayout10.xml.rels" ContentType="application/vnd.openxmlformats-package.relationships+xml"/>
  <Override PartName="/ppt/slideLayouts/_rels/slideLayout11.xml.rels" ContentType="application/vnd.openxmlformats-package.relationships+xml"/>
  <Override PartName="/ppt/slideLayouts/_rels/slideLayout12.xml.rels" ContentType="application/vnd.openxmlformats-package.relationships+xml"/>
  <Override PartName="/ppt/_rels/presentation.xml.rels" ContentType="application/vnd.openxmlformats-package.relationships+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_rels/slide1.xml.rels" ContentType="application/vnd.openxmlformats-package.relationships+xml"/>
  <Override PartName="/ppt/slides/_rels/slide2.xml.rels" ContentType="application/vnd.openxmlformats-package.relationships+xml"/>
  <Override PartName="/ppt/slides/_rels/slide3.xml.rels" ContentType="application/vnd.openxmlformats-package.relationships+xml"/>
  <Override PartName="/ppt/slides/_rels/slide4.xml.rels" ContentType="application/vnd.openxmlformats-package.relationships+xml"/>
  <Override PartName="/ppt/slides/slide4.xml" ContentType="application/vnd.openxmlformats-officedocument.presentationml.slide+xml"/>
  <Override PartName="/ppt/presProps.xml" ContentType="application/vnd.openxmlformats-officedocument.presentationml.presProps+xml"/>
  <Override PartName="/ppt/media/image1.jpeg" ContentType="image/jpeg"/>
  <Override PartName="/ppt/media/image2.jpeg" ContentType="image/jpeg"/>
  <Override PartName="/ppt/media/image3.jpeg" ContentType="image/jpeg"/>
  <Override PartName="/ppt/media/image4.jpeg" ContentType="image/jpeg"/>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custom-properties" Target="docProps/custom.xml"/><Relationship Id="rId4"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Lst>
  <p:sldIdLst>
    <p:sldId id="256" r:id="rId3"/>
    <p:sldId id="257" r:id="rId4"/>
    <p:sldId id="258" r:id="rId5"/>
    <p:sldId id="259" r:id="rId6"/>
  </p:sldIdLst>
  <p:sldSz cx="12192000" cy="6858000"/>
  <p:notesSz cx="7559675" cy="10691813"/>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ationPr>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 Target="slides/slide1.xml"/><Relationship Id="rId4" Type="http://schemas.openxmlformats.org/officeDocument/2006/relationships/slide" Target="slides/slide2.xml"/><Relationship Id="rId5" Type="http://schemas.openxmlformats.org/officeDocument/2006/relationships/slide" Target="slides/slide3.xml"/><Relationship Id="rId6" Type="http://schemas.openxmlformats.org/officeDocument/2006/relationships/slide" Target="slides/slide4.xml"/><Relationship Id="rId7" Type="http://schemas.openxmlformats.org/officeDocument/2006/relationships/presProps" Target="presProps.xml"/>
</Relationship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
        <p:nvSpPr>
          <p:cNvPr id="2" name="PlaceHolder 1"/>
          <p:cNvSpPr>
            <a:spLocks noGrp="1"/>
          </p:cNvSpPr>
          <p:nvPr>
            <p:ph type="ftr" idx="2"/>
          </p:nvPr>
        </p:nvSpPr>
        <p:spPr/>
        <p:txBody>
          <a:bodyPr/>
          <a:p>
            <a:r>
              <a:t>Footer</a:t>
            </a:r>
          </a:p>
        </p:txBody>
      </p:sp>
      <p:sp>
        <p:nvSpPr>
          <p:cNvPr id="3" name="PlaceHolder 2"/>
          <p:cNvSpPr>
            <a:spLocks noGrp="1"/>
          </p:cNvSpPr>
          <p:nvPr>
            <p:ph type="sldNum" idx="3"/>
          </p:nvPr>
        </p:nvSpPr>
        <p:spPr/>
        <p:txBody>
          <a:bodyPr/>
          <a:p>
            <a:fld id="{EC8DF5ED-01B8-46C4-A6C5-A4533A9C724F}" type="slidenum">
              <a:t>&lt;#&gt;</a:t>
            </a:fld>
          </a:p>
        </p:txBody>
      </p:sp>
      <p:sp>
        <p:nvSpPr>
          <p:cNvPr id="4" name="PlaceHolder 3"/>
          <p:cNvSpPr>
            <a:spLocks noGrp="1"/>
          </p:cNvSpPr>
          <p:nvPr>
            <p:ph type="dt" idx="1"/>
          </p:nvPr>
        </p:nvSpPr>
        <p:spPr/>
        <p:txBody>
          <a:bodyPr/>
          <a:p>
            <a:r>
              <a:rPr lang="es-ES"/>
              <a:t/>
            </a:r>
          </a:p>
        </p:txBody>
      </p:sp>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26" name="PlaceHolder 1"/>
          <p:cNvSpPr>
            <a:spLocks noGrp="1"/>
          </p:cNvSpPr>
          <p:nvPr>
            <p:ph type="title"/>
          </p:nvPr>
        </p:nvSpPr>
        <p:spPr>
          <a:xfrm>
            <a:off x="1523880" y="1122480"/>
            <a:ext cx="9143640" cy="2387160"/>
          </a:xfrm>
          <a:prstGeom prst="rect">
            <a:avLst/>
          </a:prstGeom>
          <a:noFill/>
          <a:ln w="0">
            <a:noFill/>
          </a:ln>
        </p:spPr>
        <p:txBody>
          <a:bodyPr lIns="0" rIns="0" tIns="0" bIns="0" anchor="ctr">
            <a:noAutofit/>
          </a:bodyPr>
          <a:p>
            <a:endParaRPr b="0" lang="es-ES" sz="1800" spc="-1" strike="noStrike">
              <a:solidFill>
                <a:srgbClr val="000000"/>
              </a:solidFill>
              <a:latin typeface="Calibri"/>
            </a:endParaRPr>
          </a:p>
        </p:txBody>
      </p:sp>
      <p:sp>
        <p:nvSpPr>
          <p:cNvPr id="27" name="PlaceHolder 2"/>
          <p:cNvSpPr>
            <a:spLocks noGrp="1"/>
          </p:cNvSpPr>
          <p:nvPr>
            <p:ph/>
          </p:nvPr>
        </p:nvSpPr>
        <p:spPr>
          <a:xfrm>
            <a:off x="609480" y="1604520"/>
            <a:ext cx="1097244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28" name="PlaceHolder 3"/>
          <p:cNvSpPr>
            <a:spLocks noGrp="1"/>
          </p:cNvSpPr>
          <p:nvPr>
            <p:ph/>
          </p:nvPr>
        </p:nvSpPr>
        <p:spPr>
          <a:xfrm>
            <a:off x="609480" y="3682080"/>
            <a:ext cx="1097244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5" name="PlaceHolder 4"/>
          <p:cNvSpPr>
            <a:spLocks noGrp="1"/>
          </p:cNvSpPr>
          <p:nvPr>
            <p:ph type="ftr" idx="2"/>
          </p:nvPr>
        </p:nvSpPr>
        <p:spPr/>
        <p:txBody>
          <a:bodyPr/>
          <a:p>
            <a:r>
              <a:t>Footer</a:t>
            </a:r>
          </a:p>
        </p:txBody>
      </p:sp>
      <p:sp>
        <p:nvSpPr>
          <p:cNvPr id="6" name="PlaceHolder 5"/>
          <p:cNvSpPr>
            <a:spLocks noGrp="1"/>
          </p:cNvSpPr>
          <p:nvPr>
            <p:ph type="sldNum" idx="3"/>
          </p:nvPr>
        </p:nvSpPr>
        <p:spPr/>
        <p:txBody>
          <a:bodyPr/>
          <a:p>
            <a:fld id="{C1FDE1C5-F8B6-4903-B9E2-CC3134D934B7}" type="slidenum">
              <a:t>&lt;#&gt;</a:t>
            </a:fld>
          </a:p>
        </p:txBody>
      </p:sp>
      <p:sp>
        <p:nvSpPr>
          <p:cNvPr id="7" name="PlaceHolder 6"/>
          <p:cNvSpPr>
            <a:spLocks noGrp="1"/>
          </p:cNvSpPr>
          <p:nvPr>
            <p:ph type="dt" idx="1"/>
          </p:nvPr>
        </p:nvSpPr>
        <p:spPr/>
        <p:txBody>
          <a:bodyPr/>
          <a:p>
            <a:r>
              <a:rPr lang="es-ES"/>
              <a:t/>
            </a: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29" name="PlaceHolder 1"/>
          <p:cNvSpPr>
            <a:spLocks noGrp="1"/>
          </p:cNvSpPr>
          <p:nvPr>
            <p:ph type="title"/>
          </p:nvPr>
        </p:nvSpPr>
        <p:spPr>
          <a:xfrm>
            <a:off x="1523880" y="1122480"/>
            <a:ext cx="9143640" cy="2387160"/>
          </a:xfrm>
          <a:prstGeom prst="rect">
            <a:avLst/>
          </a:prstGeom>
          <a:noFill/>
          <a:ln w="0">
            <a:noFill/>
          </a:ln>
        </p:spPr>
        <p:txBody>
          <a:bodyPr lIns="0" rIns="0" tIns="0" bIns="0" anchor="ctr">
            <a:noAutofit/>
          </a:bodyPr>
          <a:p>
            <a:endParaRPr b="0" lang="es-ES" sz="1800" spc="-1" strike="noStrike">
              <a:solidFill>
                <a:srgbClr val="000000"/>
              </a:solidFill>
              <a:latin typeface="Calibri"/>
            </a:endParaRPr>
          </a:p>
        </p:txBody>
      </p:sp>
      <p:sp>
        <p:nvSpPr>
          <p:cNvPr id="30" name="PlaceHolder 2"/>
          <p:cNvSpPr>
            <a:spLocks noGrp="1"/>
          </p:cNvSpPr>
          <p:nvPr>
            <p:ph/>
          </p:nvPr>
        </p:nvSpPr>
        <p:spPr>
          <a:xfrm>
            <a:off x="609480" y="1604520"/>
            <a:ext cx="535428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31" name="PlaceHolder 3"/>
          <p:cNvSpPr>
            <a:spLocks noGrp="1"/>
          </p:cNvSpPr>
          <p:nvPr>
            <p:ph/>
          </p:nvPr>
        </p:nvSpPr>
        <p:spPr>
          <a:xfrm>
            <a:off x="6231960" y="1604520"/>
            <a:ext cx="535428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32" name="PlaceHolder 4"/>
          <p:cNvSpPr>
            <a:spLocks noGrp="1"/>
          </p:cNvSpPr>
          <p:nvPr>
            <p:ph/>
          </p:nvPr>
        </p:nvSpPr>
        <p:spPr>
          <a:xfrm>
            <a:off x="609480" y="3682080"/>
            <a:ext cx="535428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33" name="PlaceHolder 5"/>
          <p:cNvSpPr>
            <a:spLocks noGrp="1"/>
          </p:cNvSpPr>
          <p:nvPr>
            <p:ph/>
          </p:nvPr>
        </p:nvSpPr>
        <p:spPr>
          <a:xfrm>
            <a:off x="6231960" y="3682080"/>
            <a:ext cx="535428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7" name="PlaceHolder 6"/>
          <p:cNvSpPr>
            <a:spLocks noGrp="1"/>
          </p:cNvSpPr>
          <p:nvPr>
            <p:ph type="ftr" idx="2"/>
          </p:nvPr>
        </p:nvSpPr>
        <p:spPr/>
        <p:txBody>
          <a:bodyPr/>
          <a:p>
            <a:r>
              <a:t>Footer</a:t>
            </a:r>
          </a:p>
        </p:txBody>
      </p:sp>
      <p:sp>
        <p:nvSpPr>
          <p:cNvPr id="8" name="PlaceHolder 7"/>
          <p:cNvSpPr>
            <a:spLocks noGrp="1"/>
          </p:cNvSpPr>
          <p:nvPr>
            <p:ph type="sldNum" idx="3"/>
          </p:nvPr>
        </p:nvSpPr>
        <p:spPr/>
        <p:txBody>
          <a:bodyPr/>
          <a:p>
            <a:fld id="{4A16086F-9C64-4485-81C9-551A09D59568}" type="slidenum">
              <a:t>&lt;#&gt;</a:t>
            </a:fld>
          </a:p>
        </p:txBody>
      </p:sp>
      <p:sp>
        <p:nvSpPr>
          <p:cNvPr id="9" name="PlaceHolder 8"/>
          <p:cNvSpPr>
            <a:spLocks noGrp="1"/>
          </p:cNvSpPr>
          <p:nvPr>
            <p:ph type="dt" idx="1"/>
          </p:nvPr>
        </p:nvSpPr>
        <p:spPr/>
        <p:txBody>
          <a:bodyPr/>
          <a:p>
            <a:r>
              <a:rPr lang="es-ES"/>
              <a:t/>
            </a: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34" name="PlaceHolder 1"/>
          <p:cNvSpPr>
            <a:spLocks noGrp="1"/>
          </p:cNvSpPr>
          <p:nvPr>
            <p:ph type="title"/>
          </p:nvPr>
        </p:nvSpPr>
        <p:spPr>
          <a:xfrm>
            <a:off x="1523880" y="1122480"/>
            <a:ext cx="9143640" cy="2387160"/>
          </a:xfrm>
          <a:prstGeom prst="rect">
            <a:avLst/>
          </a:prstGeom>
          <a:noFill/>
          <a:ln w="0">
            <a:noFill/>
          </a:ln>
        </p:spPr>
        <p:txBody>
          <a:bodyPr lIns="0" rIns="0" tIns="0" bIns="0" anchor="ctr">
            <a:noAutofit/>
          </a:bodyPr>
          <a:p>
            <a:endParaRPr b="0" lang="es-ES" sz="1800" spc="-1" strike="noStrike">
              <a:solidFill>
                <a:srgbClr val="000000"/>
              </a:solidFill>
              <a:latin typeface="Calibri"/>
            </a:endParaRPr>
          </a:p>
        </p:txBody>
      </p:sp>
      <p:sp>
        <p:nvSpPr>
          <p:cNvPr id="35" name="PlaceHolder 2"/>
          <p:cNvSpPr>
            <a:spLocks noGrp="1"/>
          </p:cNvSpPr>
          <p:nvPr>
            <p:ph/>
          </p:nvPr>
        </p:nvSpPr>
        <p:spPr>
          <a:xfrm>
            <a:off x="609480" y="1604520"/>
            <a:ext cx="353304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36" name="PlaceHolder 3"/>
          <p:cNvSpPr>
            <a:spLocks noGrp="1"/>
          </p:cNvSpPr>
          <p:nvPr>
            <p:ph/>
          </p:nvPr>
        </p:nvSpPr>
        <p:spPr>
          <a:xfrm>
            <a:off x="4319640" y="1604520"/>
            <a:ext cx="353304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37" name="PlaceHolder 4"/>
          <p:cNvSpPr>
            <a:spLocks noGrp="1"/>
          </p:cNvSpPr>
          <p:nvPr>
            <p:ph/>
          </p:nvPr>
        </p:nvSpPr>
        <p:spPr>
          <a:xfrm>
            <a:off x="8029800" y="1604520"/>
            <a:ext cx="353304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38" name="PlaceHolder 5"/>
          <p:cNvSpPr>
            <a:spLocks noGrp="1"/>
          </p:cNvSpPr>
          <p:nvPr>
            <p:ph/>
          </p:nvPr>
        </p:nvSpPr>
        <p:spPr>
          <a:xfrm>
            <a:off x="609480" y="3682080"/>
            <a:ext cx="353304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39" name="PlaceHolder 6"/>
          <p:cNvSpPr>
            <a:spLocks noGrp="1"/>
          </p:cNvSpPr>
          <p:nvPr>
            <p:ph/>
          </p:nvPr>
        </p:nvSpPr>
        <p:spPr>
          <a:xfrm>
            <a:off x="4319640" y="3682080"/>
            <a:ext cx="353304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40" name="PlaceHolder 7"/>
          <p:cNvSpPr>
            <a:spLocks noGrp="1"/>
          </p:cNvSpPr>
          <p:nvPr>
            <p:ph/>
          </p:nvPr>
        </p:nvSpPr>
        <p:spPr>
          <a:xfrm>
            <a:off x="8029800" y="3682080"/>
            <a:ext cx="353304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9" name="PlaceHolder 8"/>
          <p:cNvSpPr>
            <a:spLocks noGrp="1"/>
          </p:cNvSpPr>
          <p:nvPr>
            <p:ph type="ftr" idx="2"/>
          </p:nvPr>
        </p:nvSpPr>
        <p:spPr/>
        <p:txBody>
          <a:bodyPr/>
          <a:p>
            <a:r>
              <a:t>Footer</a:t>
            </a:r>
          </a:p>
        </p:txBody>
      </p:sp>
      <p:sp>
        <p:nvSpPr>
          <p:cNvPr id="10" name="PlaceHolder 9"/>
          <p:cNvSpPr>
            <a:spLocks noGrp="1"/>
          </p:cNvSpPr>
          <p:nvPr>
            <p:ph type="sldNum" idx="3"/>
          </p:nvPr>
        </p:nvSpPr>
        <p:spPr/>
        <p:txBody>
          <a:bodyPr/>
          <a:p>
            <a:fld id="{AEF6FF09-79FA-4239-BFAE-84BC78D0E985}" type="slidenum">
              <a:t>&lt;#&gt;</a:t>
            </a:fld>
          </a:p>
        </p:txBody>
      </p:sp>
      <p:sp>
        <p:nvSpPr>
          <p:cNvPr id="11" name="PlaceHolder 10"/>
          <p:cNvSpPr>
            <a:spLocks noGrp="1"/>
          </p:cNvSpPr>
          <p:nvPr>
            <p:ph type="dt" idx="1"/>
          </p:nvPr>
        </p:nvSpPr>
        <p:spPr/>
        <p:txBody>
          <a:bodyPr/>
          <a:p>
            <a:r>
              <a:rPr lang="es-ES"/>
              <a:t/>
            </a: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5" name="PlaceHolder 1"/>
          <p:cNvSpPr>
            <a:spLocks noGrp="1"/>
          </p:cNvSpPr>
          <p:nvPr>
            <p:ph type="title"/>
          </p:nvPr>
        </p:nvSpPr>
        <p:spPr>
          <a:xfrm>
            <a:off x="1523880" y="1122480"/>
            <a:ext cx="9143640" cy="2387160"/>
          </a:xfrm>
          <a:prstGeom prst="rect">
            <a:avLst/>
          </a:prstGeom>
          <a:noFill/>
          <a:ln w="0">
            <a:noFill/>
          </a:ln>
        </p:spPr>
        <p:txBody>
          <a:bodyPr lIns="0" rIns="0" tIns="0" bIns="0" anchor="ctr">
            <a:noAutofit/>
          </a:bodyPr>
          <a:p>
            <a:endParaRPr b="0" lang="es-ES" sz="1800" spc="-1" strike="noStrike">
              <a:solidFill>
                <a:srgbClr val="000000"/>
              </a:solidFill>
              <a:latin typeface="Calibri"/>
            </a:endParaRPr>
          </a:p>
        </p:txBody>
      </p:sp>
      <p:sp>
        <p:nvSpPr>
          <p:cNvPr id="6" name="PlaceHolder 2"/>
          <p:cNvSpPr>
            <a:spLocks noGrp="1"/>
          </p:cNvSpPr>
          <p:nvPr>
            <p:ph type="subTitle"/>
          </p:nvPr>
        </p:nvSpPr>
        <p:spPr>
          <a:xfrm>
            <a:off x="609480" y="1604520"/>
            <a:ext cx="10972440" cy="3977280"/>
          </a:xfrm>
          <a:prstGeom prst="rect">
            <a:avLst/>
          </a:prstGeom>
          <a:noFill/>
          <a:ln w="0">
            <a:noFill/>
          </a:ln>
        </p:spPr>
        <p:txBody>
          <a:bodyPr lIns="0" rIns="0" tIns="0" bIns="0" anchor="ctr">
            <a:noAutofit/>
          </a:bodyPr>
          <a:p>
            <a:pPr algn="ctr">
              <a:buNone/>
            </a:pPr>
            <a:endParaRPr b="0" lang="es-ES" sz="3200" spc="-1" strike="noStrike">
              <a:latin typeface="Arial"/>
            </a:endParaRPr>
          </a:p>
        </p:txBody>
      </p:sp>
      <p:sp>
        <p:nvSpPr>
          <p:cNvPr id="4" name="PlaceHolder 3"/>
          <p:cNvSpPr>
            <a:spLocks noGrp="1"/>
          </p:cNvSpPr>
          <p:nvPr>
            <p:ph type="ftr" idx="2"/>
          </p:nvPr>
        </p:nvSpPr>
        <p:spPr/>
        <p:txBody>
          <a:bodyPr/>
          <a:p>
            <a:r>
              <a:t>Footer</a:t>
            </a:r>
          </a:p>
        </p:txBody>
      </p:sp>
      <p:sp>
        <p:nvSpPr>
          <p:cNvPr id="5" name="PlaceHolder 4"/>
          <p:cNvSpPr>
            <a:spLocks noGrp="1"/>
          </p:cNvSpPr>
          <p:nvPr>
            <p:ph type="sldNum" idx="3"/>
          </p:nvPr>
        </p:nvSpPr>
        <p:spPr/>
        <p:txBody>
          <a:bodyPr/>
          <a:p>
            <a:fld id="{652C2C6E-E73A-4946-A0B2-E32B0AE89F49}" type="slidenum">
              <a:t>&lt;#&gt;</a:t>
            </a:fld>
          </a:p>
        </p:txBody>
      </p:sp>
      <p:sp>
        <p:nvSpPr>
          <p:cNvPr id="6" name="PlaceHolder 5"/>
          <p:cNvSpPr>
            <a:spLocks noGrp="1"/>
          </p:cNvSpPr>
          <p:nvPr>
            <p:ph type="dt" idx="1"/>
          </p:nvPr>
        </p:nvSpPr>
        <p:spPr/>
        <p:txBody>
          <a:bodyPr/>
          <a:p>
            <a:r>
              <a:rPr lang="es-ES"/>
              <a:t/>
            </a:r>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7" name="PlaceHolder 1"/>
          <p:cNvSpPr>
            <a:spLocks noGrp="1"/>
          </p:cNvSpPr>
          <p:nvPr>
            <p:ph type="title"/>
          </p:nvPr>
        </p:nvSpPr>
        <p:spPr>
          <a:xfrm>
            <a:off x="1523880" y="1122480"/>
            <a:ext cx="9143640" cy="2387160"/>
          </a:xfrm>
          <a:prstGeom prst="rect">
            <a:avLst/>
          </a:prstGeom>
          <a:noFill/>
          <a:ln w="0">
            <a:noFill/>
          </a:ln>
        </p:spPr>
        <p:txBody>
          <a:bodyPr lIns="0" rIns="0" tIns="0" bIns="0" anchor="ctr">
            <a:noAutofit/>
          </a:bodyPr>
          <a:p>
            <a:endParaRPr b="0" lang="es-ES" sz="1800" spc="-1" strike="noStrike">
              <a:solidFill>
                <a:srgbClr val="000000"/>
              </a:solidFill>
              <a:latin typeface="Calibri"/>
            </a:endParaRPr>
          </a:p>
        </p:txBody>
      </p:sp>
      <p:sp>
        <p:nvSpPr>
          <p:cNvPr id="8" name="PlaceHolder 2"/>
          <p:cNvSpPr>
            <a:spLocks noGrp="1"/>
          </p:cNvSpPr>
          <p:nvPr>
            <p:ph/>
          </p:nvPr>
        </p:nvSpPr>
        <p:spPr>
          <a:xfrm>
            <a:off x="609480" y="1604520"/>
            <a:ext cx="10972440" cy="397728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4" name="PlaceHolder 3"/>
          <p:cNvSpPr>
            <a:spLocks noGrp="1"/>
          </p:cNvSpPr>
          <p:nvPr>
            <p:ph type="ftr" idx="2"/>
          </p:nvPr>
        </p:nvSpPr>
        <p:spPr/>
        <p:txBody>
          <a:bodyPr/>
          <a:p>
            <a:r>
              <a:t>Footer</a:t>
            </a:r>
          </a:p>
        </p:txBody>
      </p:sp>
      <p:sp>
        <p:nvSpPr>
          <p:cNvPr id="5" name="PlaceHolder 4"/>
          <p:cNvSpPr>
            <a:spLocks noGrp="1"/>
          </p:cNvSpPr>
          <p:nvPr>
            <p:ph type="sldNum" idx="3"/>
          </p:nvPr>
        </p:nvSpPr>
        <p:spPr/>
        <p:txBody>
          <a:bodyPr/>
          <a:p>
            <a:fld id="{A305A0B5-9821-4994-B3F4-C5997F9CDB73}" type="slidenum">
              <a:t>&lt;#&gt;</a:t>
            </a:fld>
          </a:p>
        </p:txBody>
      </p:sp>
      <p:sp>
        <p:nvSpPr>
          <p:cNvPr id="6" name="PlaceHolder 5"/>
          <p:cNvSpPr>
            <a:spLocks noGrp="1"/>
          </p:cNvSpPr>
          <p:nvPr>
            <p:ph type="dt" idx="1"/>
          </p:nvPr>
        </p:nvSpPr>
        <p:spPr/>
        <p:txBody>
          <a:bodyPr/>
          <a:p>
            <a:r>
              <a:rPr lang="es-ES"/>
              <a:t/>
            </a: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9" name="PlaceHolder 1"/>
          <p:cNvSpPr>
            <a:spLocks noGrp="1"/>
          </p:cNvSpPr>
          <p:nvPr>
            <p:ph type="title"/>
          </p:nvPr>
        </p:nvSpPr>
        <p:spPr>
          <a:xfrm>
            <a:off x="1523880" y="1122480"/>
            <a:ext cx="9143640" cy="2387160"/>
          </a:xfrm>
          <a:prstGeom prst="rect">
            <a:avLst/>
          </a:prstGeom>
          <a:noFill/>
          <a:ln w="0">
            <a:noFill/>
          </a:ln>
        </p:spPr>
        <p:txBody>
          <a:bodyPr lIns="0" rIns="0" tIns="0" bIns="0" anchor="ctr">
            <a:noAutofit/>
          </a:bodyPr>
          <a:p>
            <a:endParaRPr b="0" lang="es-ES" sz="1800" spc="-1" strike="noStrike">
              <a:solidFill>
                <a:srgbClr val="000000"/>
              </a:solidFill>
              <a:latin typeface="Calibri"/>
            </a:endParaRPr>
          </a:p>
        </p:txBody>
      </p:sp>
      <p:sp>
        <p:nvSpPr>
          <p:cNvPr id="10" name="PlaceHolder 2"/>
          <p:cNvSpPr>
            <a:spLocks noGrp="1"/>
          </p:cNvSpPr>
          <p:nvPr>
            <p:ph/>
          </p:nvPr>
        </p:nvSpPr>
        <p:spPr>
          <a:xfrm>
            <a:off x="609480" y="1604520"/>
            <a:ext cx="5354280" cy="397728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11" name="PlaceHolder 3"/>
          <p:cNvSpPr>
            <a:spLocks noGrp="1"/>
          </p:cNvSpPr>
          <p:nvPr>
            <p:ph/>
          </p:nvPr>
        </p:nvSpPr>
        <p:spPr>
          <a:xfrm>
            <a:off x="6231960" y="1604520"/>
            <a:ext cx="5354280" cy="397728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5" name="PlaceHolder 4"/>
          <p:cNvSpPr>
            <a:spLocks noGrp="1"/>
          </p:cNvSpPr>
          <p:nvPr>
            <p:ph type="ftr" idx="2"/>
          </p:nvPr>
        </p:nvSpPr>
        <p:spPr/>
        <p:txBody>
          <a:bodyPr/>
          <a:p>
            <a:r>
              <a:t>Footer</a:t>
            </a:r>
          </a:p>
        </p:txBody>
      </p:sp>
      <p:sp>
        <p:nvSpPr>
          <p:cNvPr id="6" name="PlaceHolder 5"/>
          <p:cNvSpPr>
            <a:spLocks noGrp="1"/>
          </p:cNvSpPr>
          <p:nvPr>
            <p:ph type="sldNum" idx="3"/>
          </p:nvPr>
        </p:nvSpPr>
        <p:spPr/>
        <p:txBody>
          <a:bodyPr/>
          <a:p>
            <a:fld id="{DAF986CC-93DB-416D-9F3E-709544B84664}" type="slidenum">
              <a:t>&lt;#&gt;</a:t>
            </a:fld>
          </a:p>
        </p:txBody>
      </p:sp>
      <p:sp>
        <p:nvSpPr>
          <p:cNvPr id="7" name="PlaceHolder 6"/>
          <p:cNvSpPr>
            <a:spLocks noGrp="1"/>
          </p:cNvSpPr>
          <p:nvPr>
            <p:ph type="dt" idx="1"/>
          </p:nvPr>
        </p:nvSpPr>
        <p:spPr/>
        <p:txBody>
          <a:bodyPr/>
          <a:p>
            <a:r>
              <a:rPr lang="es-ES"/>
              <a:t/>
            </a:r>
          </a:p>
        </p:txBody>
      </p:sp>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2" name="PlaceHolder 1"/>
          <p:cNvSpPr>
            <a:spLocks noGrp="1"/>
          </p:cNvSpPr>
          <p:nvPr>
            <p:ph type="title"/>
          </p:nvPr>
        </p:nvSpPr>
        <p:spPr>
          <a:xfrm>
            <a:off x="1523880" y="1122480"/>
            <a:ext cx="9143640" cy="2387160"/>
          </a:xfrm>
          <a:prstGeom prst="rect">
            <a:avLst/>
          </a:prstGeom>
          <a:noFill/>
          <a:ln w="0">
            <a:noFill/>
          </a:ln>
        </p:spPr>
        <p:txBody>
          <a:bodyPr lIns="0" rIns="0" tIns="0" bIns="0" anchor="ctr">
            <a:noAutofit/>
          </a:bodyPr>
          <a:p>
            <a:endParaRPr b="0" lang="es-ES" sz="1800" spc="-1" strike="noStrike">
              <a:solidFill>
                <a:srgbClr val="000000"/>
              </a:solidFill>
              <a:latin typeface="Calibri"/>
            </a:endParaRPr>
          </a:p>
        </p:txBody>
      </p:sp>
      <p:sp>
        <p:nvSpPr>
          <p:cNvPr id="3" name="PlaceHolder 2"/>
          <p:cNvSpPr>
            <a:spLocks noGrp="1"/>
          </p:cNvSpPr>
          <p:nvPr>
            <p:ph type="ftr" idx="2"/>
          </p:nvPr>
        </p:nvSpPr>
        <p:spPr/>
        <p:txBody>
          <a:bodyPr/>
          <a:p>
            <a:r>
              <a:t>Footer</a:t>
            </a:r>
          </a:p>
        </p:txBody>
      </p:sp>
      <p:sp>
        <p:nvSpPr>
          <p:cNvPr id="4" name="PlaceHolder 3"/>
          <p:cNvSpPr>
            <a:spLocks noGrp="1"/>
          </p:cNvSpPr>
          <p:nvPr>
            <p:ph type="sldNum" idx="3"/>
          </p:nvPr>
        </p:nvSpPr>
        <p:spPr/>
        <p:txBody>
          <a:bodyPr/>
          <a:p>
            <a:fld id="{5F62C46A-D9B3-4524-91BA-F6C2E9E8CE4A}" type="slidenum">
              <a:t>&lt;#&gt;</a:t>
            </a:fld>
          </a:p>
        </p:txBody>
      </p:sp>
      <p:sp>
        <p:nvSpPr>
          <p:cNvPr id="5" name="PlaceHolder 4"/>
          <p:cNvSpPr>
            <a:spLocks noGrp="1"/>
          </p:cNvSpPr>
          <p:nvPr>
            <p:ph type="dt" idx="1"/>
          </p:nvPr>
        </p:nvSpPr>
        <p:spPr/>
        <p:txBody>
          <a:bodyPr/>
          <a:p>
            <a:r>
              <a:rPr lang="es-ES"/>
              <a:t/>
            </a: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3" name="PlaceHolder 1"/>
          <p:cNvSpPr>
            <a:spLocks noGrp="1"/>
          </p:cNvSpPr>
          <p:nvPr>
            <p:ph type="subTitle"/>
          </p:nvPr>
        </p:nvSpPr>
        <p:spPr>
          <a:xfrm>
            <a:off x="1523880" y="1122480"/>
            <a:ext cx="9143640" cy="11066760"/>
          </a:xfrm>
          <a:prstGeom prst="rect">
            <a:avLst/>
          </a:prstGeom>
          <a:noFill/>
          <a:ln w="0">
            <a:noFill/>
          </a:ln>
        </p:spPr>
        <p:txBody>
          <a:bodyPr lIns="0" rIns="0" tIns="0" bIns="0" anchor="ctr">
            <a:noAutofit/>
          </a:bodyPr>
          <a:p>
            <a:pPr algn="ctr">
              <a:buNone/>
            </a:pPr>
            <a:endParaRPr b="0" lang="es-ES" sz="3200" spc="-1" strike="noStrike">
              <a:latin typeface="Arial"/>
            </a:endParaRPr>
          </a:p>
        </p:txBody>
      </p:sp>
      <p:sp>
        <p:nvSpPr>
          <p:cNvPr id="3" name="PlaceHolder 2"/>
          <p:cNvSpPr>
            <a:spLocks noGrp="1"/>
          </p:cNvSpPr>
          <p:nvPr>
            <p:ph type="ftr" idx="2"/>
          </p:nvPr>
        </p:nvSpPr>
        <p:spPr/>
        <p:txBody>
          <a:bodyPr/>
          <a:p>
            <a:r>
              <a:t>Footer</a:t>
            </a:r>
          </a:p>
        </p:txBody>
      </p:sp>
      <p:sp>
        <p:nvSpPr>
          <p:cNvPr id="4" name="PlaceHolder 3"/>
          <p:cNvSpPr>
            <a:spLocks noGrp="1"/>
          </p:cNvSpPr>
          <p:nvPr>
            <p:ph type="sldNum" idx="3"/>
          </p:nvPr>
        </p:nvSpPr>
        <p:spPr/>
        <p:txBody>
          <a:bodyPr/>
          <a:p>
            <a:fld id="{AD480D6C-F49E-49E1-83F3-8FB7C4E9A7B6}" type="slidenum">
              <a:t>&lt;#&gt;</a:t>
            </a:fld>
          </a:p>
        </p:txBody>
      </p:sp>
      <p:sp>
        <p:nvSpPr>
          <p:cNvPr id="5" name="PlaceHolder 4"/>
          <p:cNvSpPr>
            <a:spLocks noGrp="1"/>
          </p:cNvSpPr>
          <p:nvPr>
            <p:ph type="dt" idx="1"/>
          </p:nvPr>
        </p:nvSpPr>
        <p:spPr/>
        <p:txBody>
          <a:bodyPr/>
          <a:p>
            <a:r>
              <a:rPr lang="es-ES"/>
              <a:t/>
            </a: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4" name="PlaceHolder 1"/>
          <p:cNvSpPr>
            <a:spLocks noGrp="1"/>
          </p:cNvSpPr>
          <p:nvPr>
            <p:ph type="title"/>
          </p:nvPr>
        </p:nvSpPr>
        <p:spPr>
          <a:xfrm>
            <a:off x="1523880" y="1122480"/>
            <a:ext cx="9143640" cy="2387160"/>
          </a:xfrm>
          <a:prstGeom prst="rect">
            <a:avLst/>
          </a:prstGeom>
          <a:noFill/>
          <a:ln w="0">
            <a:noFill/>
          </a:ln>
        </p:spPr>
        <p:txBody>
          <a:bodyPr lIns="0" rIns="0" tIns="0" bIns="0" anchor="ctr">
            <a:noAutofit/>
          </a:bodyPr>
          <a:p>
            <a:endParaRPr b="0" lang="es-ES" sz="1800" spc="-1" strike="noStrike">
              <a:solidFill>
                <a:srgbClr val="000000"/>
              </a:solidFill>
              <a:latin typeface="Calibri"/>
            </a:endParaRPr>
          </a:p>
        </p:txBody>
      </p:sp>
      <p:sp>
        <p:nvSpPr>
          <p:cNvPr id="15" name="PlaceHolder 2"/>
          <p:cNvSpPr>
            <a:spLocks noGrp="1"/>
          </p:cNvSpPr>
          <p:nvPr>
            <p:ph/>
          </p:nvPr>
        </p:nvSpPr>
        <p:spPr>
          <a:xfrm>
            <a:off x="609480" y="1604520"/>
            <a:ext cx="535428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16" name="PlaceHolder 3"/>
          <p:cNvSpPr>
            <a:spLocks noGrp="1"/>
          </p:cNvSpPr>
          <p:nvPr>
            <p:ph/>
          </p:nvPr>
        </p:nvSpPr>
        <p:spPr>
          <a:xfrm>
            <a:off x="6231960" y="1604520"/>
            <a:ext cx="5354280" cy="397728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17" name="PlaceHolder 4"/>
          <p:cNvSpPr>
            <a:spLocks noGrp="1"/>
          </p:cNvSpPr>
          <p:nvPr>
            <p:ph/>
          </p:nvPr>
        </p:nvSpPr>
        <p:spPr>
          <a:xfrm>
            <a:off x="609480" y="3682080"/>
            <a:ext cx="535428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6" name="PlaceHolder 5"/>
          <p:cNvSpPr>
            <a:spLocks noGrp="1"/>
          </p:cNvSpPr>
          <p:nvPr>
            <p:ph type="ftr" idx="2"/>
          </p:nvPr>
        </p:nvSpPr>
        <p:spPr/>
        <p:txBody>
          <a:bodyPr/>
          <a:p>
            <a:r>
              <a:t>Footer</a:t>
            </a:r>
          </a:p>
        </p:txBody>
      </p:sp>
      <p:sp>
        <p:nvSpPr>
          <p:cNvPr id="7" name="PlaceHolder 6"/>
          <p:cNvSpPr>
            <a:spLocks noGrp="1"/>
          </p:cNvSpPr>
          <p:nvPr>
            <p:ph type="sldNum" idx="3"/>
          </p:nvPr>
        </p:nvSpPr>
        <p:spPr/>
        <p:txBody>
          <a:bodyPr/>
          <a:p>
            <a:fld id="{9BFCDB77-B882-47A8-B1E9-9758EC8F66B3}" type="slidenum">
              <a:t>&lt;#&gt;</a:t>
            </a:fld>
          </a:p>
        </p:txBody>
      </p:sp>
      <p:sp>
        <p:nvSpPr>
          <p:cNvPr id="8" name="PlaceHolder 7"/>
          <p:cNvSpPr>
            <a:spLocks noGrp="1"/>
          </p:cNvSpPr>
          <p:nvPr>
            <p:ph type="dt" idx="1"/>
          </p:nvPr>
        </p:nvSpPr>
        <p:spPr/>
        <p:txBody>
          <a:bodyPr/>
          <a:p>
            <a:r>
              <a:rPr lang="es-ES"/>
              <a:t/>
            </a: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8" name="PlaceHolder 1"/>
          <p:cNvSpPr>
            <a:spLocks noGrp="1"/>
          </p:cNvSpPr>
          <p:nvPr>
            <p:ph type="title"/>
          </p:nvPr>
        </p:nvSpPr>
        <p:spPr>
          <a:xfrm>
            <a:off x="1523880" y="1122480"/>
            <a:ext cx="9143640" cy="2387160"/>
          </a:xfrm>
          <a:prstGeom prst="rect">
            <a:avLst/>
          </a:prstGeom>
          <a:noFill/>
          <a:ln w="0">
            <a:noFill/>
          </a:ln>
        </p:spPr>
        <p:txBody>
          <a:bodyPr lIns="0" rIns="0" tIns="0" bIns="0" anchor="ctr">
            <a:noAutofit/>
          </a:bodyPr>
          <a:p>
            <a:endParaRPr b="0" lang="es-ES" sz="1800" spc="-1" strike="noStrike">
              <a:solidFill>
                <a:srgbClr val="000000"/>
              </a:solidFill>
              <a:latin typeface="Calibri"/>
            </a:endParaRPr>
          </a:p>
        </p:txBody>
      </p:sp>
      <p:sp>
        <p:nvSpPr>
          <p:cNvPr id="19" name="PlaceHolder 2"/>
          <p:cNvSpPr>
            <a:spLocks noGrp="1"/>
          </p:cNvSpPr>
          <p:nvPr>
            <p:ph/>
          </p:nvPr>
        </p:nvSpPr>
        <p:spPr>
          <a:xfrm>
            <a:off x="609480" y="1604520"/>
            <a:ext cx="5354280" cy="397728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20" name="PlaceHolder 3"/>
          <p:cNvSpPr>
            <a:spLocks noGrp="1"/>
          </p:cNvSpPr>
          <p:nvPr>
            <p:ph/>
          </p:nvPr>
        </p:nvSpPr>
        <p:spPr>
          <a:xfrm>
            <a:off x="6231960" y="1604520"/>
            <a:ext cx="535428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21" name="PlaceHolder 4"/>
          <p:cNvSpPr>
            <a:spLocks noGrp="1"/>
          </p:cNvSpPr>
          <p:nvPr>
            <p:ph/>
          </p:nvPr>
        </p:nvSpPr>
        <p:spPr>
          <a:xfrm>
            <a:off x="6231960" y="3682080"/>
            <a:ext cx="535428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6" name="PlaceHolder 5"/>
          <p:cNvSpPr>
            <a:spLocks noGrp="1"/>
          </p:cNvSpPr>
          <p:nvPr>
            <p:ph type="ftr" idx="2"/>
          </p:nvPr>
        </p:nvSpPr>
        <p:spPr/>
        <p:txBody>
          <a:bodyPr/>
          <a:p>
            <a:r>
              <a:t>Footer</a:t>
            </a:r>
          </a:p>
        </p:txBody>
      </p:sp>
      <p:sp>
        <p:nvSpPr>
          <p:cNvPr id="7" name="PlaceHolder 6"/>
          <p:cNvSpPr>
            <a:spLocks noGrp="1"/>
          </p:cNvSpPr>
          <p:nvPr>
            <p:ph type="sldNum" idx="3"/>
          </p:nvPr>
        </p:nvSpPr>
        <p:spPr/>
        <p:txBody>
          <a:bodyPr/>
          <a:p>
            <a:fld id="{226BE809-7A68-4A12-90D6-FA8CB89FA1EE}" type="slidenum">
              <a:t>&lt;#&gt;</a:t>
            </a:fld>
          </a:p>
        </p:txBody>
      </p:sp>
      <p:sp>
        <p:nvSpPr>
          <p:cNvPr id="8" name="PlaceHolder 7"/>
          <p:cNvSpPr>
            <a:spLocks noGrp="1"/>
          </p:cNvSpPr>
          <p:nvPr>
            <p:ph type="dt" idx="1"/>
          </p:nvPr>
        </p:nvSpPr>
        <p:spPr/>
        <p:txBody>
          <a:bodyPr/>
          <a:p>
            <a:r>
              <a:rPr lang="es-ES"/>
              <a:t/>
            </a: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2" name="PlaceHolder 1"/>
          <p:cNvSpPr>
            <a:spLocks noGrp="1"/>
          </p:cNvSpPr>
          <p:nvPr>
            <p:ph type="title"/>
          </p:nvPr>
        </p:nvSpPr>
        <p:spPr>
          <a:xfrm>
            <a:off x="1523880" y="1122480"/>
            <a:ext cx="9143640" cy="2387160"/>
          </a:xfrm>
          <a:prstGeom prst="rect">
            <a:avLst/>
          </a:prstGeom>
          <a:noFill/>
          <a:ln w="0">
            <a:noFill/>
          </a:ln>
        </p:spPr>
        <p:txBody>
          <a:bodyPr lIns="0" rIns="0" tIns="0" bIns="0" anchor="ctr">
            <a:noAutofit/>
          </a:bodyPr>
          <a:p>
            <a:endParaRPr b="0" lang="es-ES" sz="1800" spc="-1" strike="noStrike">
              <a:solidFill>
                <a:srgbClr val="000000"/>
              </a:solidFill>
              <a:latin typeface="Calibri"/>
            </a:endParaRPr>
          </a:p>
        </p:txBody>
      </p:sp>
      <p:sp>
        <p:nvSpPr>
          <p:cNvPr id="23" name="PlaceHolder 2"/>
          <p:cNvSpPr>
            <a:spLocks noGrp="1"/>
          </p:cNvSpPr>
          <p:nvPr>
            <p:ph/>
          </p:nvPr>
        </p:nvSpPr>
        <p:spPr>
          <a:xfrm>
            <a:off x="609480" y="1604520"/>
            <a:ext cx="535428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24" name="PlaceHolder 3"/>
          <p:cNvSpPr>
            <a:spLocks noGrp="1"/>
          </p:cNvSpPr>
          <p:nvPr>
            <p:ph/>
          </p:nvPr>
        </p:nvSpPr>
        <p:spPr>
          <a:xfrm>
            <a:off x="6231960" y="1604520"/>
            <a:ext cx="535428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25" name="PlaceHolder 4"/>
          <p:cNvSpPr>
            <a:spLocks noGrp="1"/>
          </p:cNvSpPr>
          <p:nvPr>
            <p:ph/>
          </p:nvPr>
        </p:nvSpPr>
        <p:spPr>
          <a:xfrm>
            <a:off x="609480" y="3682080"/>
            <a:ext cx="1097244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6" name="PlaceHolder 5"/>
          <p:cNvSpPr>
            <a:spLocks noGrp="1"/>
          </p:cNvSpPr>
          <p:nvPr>
            <p:ph type="ftr" idx="2"/>
          </p:nvPr>
        </p:nvSpPr>
        <p:spPr/>
        <p:txBody>
          <a:bodyPr/>
          <a:p>
            <a:r>
              <a:t>Footer</a:t>
            </a:r>
          </a:p>
        </p:txBody>
      </p:sp>
      <p:sp>
        <p:nvSpPr>
          <p:cNvPr id="7" name="PlaceHolder 6"/>
          <p:cNvSpPr>
            <a:spLocks noGrp="1"/>
          </p:cNvSpPr>
          <p:nvPr>
            <p:ph type="sldNum" idx="3"/>
          </p:nvPr>
        </p:nvSpPr>
        <p:spPr/>
        <p:txBody>
          <a:bodyPr/>
          <a:p>
            <a:fld id="{CDED3D30-49DA-479A-A1A8-44A639103587}" type="slidenum">
              <a:t>&lt;#&gt;</a:t>
            </a:fld>
          </a:p>
        </p:txBody>
      </p:sp>
      <p:sp>
        <p:nvSpPr>
          <p:cNvPr id="8" name="PlaceHolder 7"/>
          <p:cNvSpPr>
            <a:spLocks noGrp="1"/>
          </p:cNvSpPr>
          <p:nvPr>
            <p:ph type="dt" idx="1"/>
          </p:nvPr>
        </p:nvSpPr>
        <p:spPr/>
        <p:txBody>
          <a:bodyPr/>
          <a:p>
            <a:r>
              <a:rPr lang="es-ES"/>
              <a:t/>
            </a: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0" name="PlaceHolder 1"/>
          <p:cNvSpPr>
            <a:spLocks noGrp="1"/>
          </p:cNvSpPr>
          <p:nvPr>
            <p:ph type="title"/>
          </p:nvPr>
        </p:nvSpPr>
        <p:spPr>
          <a:xfrm>
            <a:off x="1523880" y="1122480"/>
            <a:ext cx="9143640" cy="2387160"/>
          </a:xfrm>
          <a:prstGeom prst="rect">
            <a:avLst/>
          </a:prstGeom>
          <a:noFill/>
          <a:ln w="0">
            <a:noFill/>
          </a:ln>
        </p:spPr>
        <p:txBody>
          <a:bodyPr anchor="b">
            <a:noAutofit/>
          </a:bodyPr>
          <a:p>
            <a:pPr algn="ctr">
              <a:lnSpc>
                <a:spcPct val="90000"/>
              </a:lnSpc>
              <a:buNone/>
            </a:pPr>
            <a:r>
              <a:rPr b="0" lang="es-ES" sz="6000" spc="-1" strike="noStrike">
                <a:solidFill>
                  <a:srgbClr val="000000"/>
                </a:solidFill>
                <a:latin typeface="Calibri Light"/>
              </a:rPr>
              <a:t>Haga clic para modificar el estilo de título del patrón</a:t>
            </a:r>
            <a:endParaRPr b="0" lang="es-ES" sz="6000" spc="-1" strike="noStrike">
              <a:solidFill>
                <a:srgbClr val="000000"/>
              </a:solidFill>
              <a:latin typeface="Calibri"/>
            </a:endParaRPr>
          </a:p>
        </p:txBody>
      </p:sp>
      <p:sp>
        <p:nvSpPr>
          <p:cNvPr id="1" name="PlaceHolder 2"/>
          <p:cNvSpPr>
            <a:spLocks noGrp="1"/>
          </p:cNvSpPr>
          <p:nvPr>
            <p:ph type="dt" idx="1"/>
          </p:nvPr>
        </p:nvSpPr>
        <p:spPr>
          <a:xfrm>
            <a:off x="838080" y="6356520"/>
            <a:ext cx="2742840" cy="364680"/>
          </a:xfrm>
          <a:prstGeom prst="rect">
            <a:avLst/>
          </a:prstGeom>
          <a:noFill/>
          <a:ln w="0">
            <a:noFill/>
          </a:ln>
        </p:spPr>
        <p:txBody>
          <a:bodyPr anchor="ctr">
            <a:noAutofit/>
          </a:bodyPr>
          <a:lstStyle>
            <a:lvl1pPr>
              <a:lnSpc>
                <a:spcPct val="100000"/>
              </a:lnSpc>
              <a:buNone/>
              <a:defRPr b="0" lang="es-ES" sz="1200" spc="-1" strike="noStrike">
                <a:solidFill>
                  <a:srgbClr val="8b8b8b"/>
                </a:solidFill>
                <a:latin typeface="Calibri"/>
              </a:defRPr>
            </a:lvl1pPr>
          </a:lstStyle>
          <a:p>
            <a:pPr>
              <a:lnSpc>
                <a:spcPct val="100000"/>
              </a:lnSpc>
              <a:buNone/>
            </a:pPr>
            <a:r>
              <a:rPr b="0" lang="es-ES" sz="1200" spc="-1" strike="noStrike">
                <a:solidFill>
                  <a:srgbClr val="8b8b8b"/>
                </a:solidFill>
                <a:latin typeface="Calibri"/>
              </a:rPr>
              <a:t> </a:t>
            </a:r>
            <a:endParaRPr b="0" lang="es-ES" sz="1200" spc="-1" strike="noStrike">
              <a:latin typeface="Times New Roman"/>
            </a:endParaRPr>
          </a:p>
        </p:txBody>
      </p:sp>
      <p:sp>
        <p:nvSpPr>
          <p:cNvPr id="2" name="PlaceHolder 3"/>
          <p:cNvSpPr>
            <a:spLocks noGrp="1"/>
          </p:cNvSpPr>
          <p:nvPr>
            <p:ph type="ftr" idx="2"/>
          </p:nvPr>
        </p:nvSpPr>
        <p:spPr>
          <a:xfrm>
            <a:off x="4038480" y="6356520"/>
            <a:ext cx="4114440" cy="364680"/>
          </a:xfrm>
          <a:prstGeom prst="rect">
            <a:avLst/>
          </a:prstGeom>
          <a:noFill/>
          <a:ln w="0">
            <a:noFill/>
          </a:ln>
        </p:spPr>
        <p:txBody>
          <a:bodyPr anchor="ctr">
            <a:noAutofit/>
          </a:bodyPr>
          <a:lstStyle>
            <a:lvl1pPr algn="ctr">
              <a:buNone/>
              <a:defRPr b="0" lang="es-ES" sz="1400" spc="-1" strike="noStrike">
                <a:latin typeface="Times New Roman"/>
              </a:defRPr>
            </a:lvl1pPr>
          </a:lstStyle>
          <a:p>
            <a:pPr algn="ctr">
              <a:buNone/>
            </a:pPr>
            <a:r>
              <a:rPr b="0" lang="es-ES" sz="1400" spc="-1" strike="noStrike">
                <a:latin typeface="Times New Roman"/>
              </a:rPr>
              <a:t> </a:t>
            </a:r>
            <a:endParaRPr b="0" lang="es-ES" sz="1400" spc="-1" strike="noStrike">
              <a:latin typeface="Times New Roman"/>
            </a:endParaRPr>
          </a:p>
        </p:txBody>
      </p:sp>
      <p:sp>
        <p:nvSpPr>
          <p:cNvPr id="3" name="PlaceHolder 4"/>
          <p:cNvSpPr>
            <a:spLocks noGrp="1"/>
          </p:cNvSpPr>
          <p:nvPr>
            <p:ph type="sldNum" idx="3"/>
          </p:nvPr>
        </p:nvSpPr>
        <p:spPr>
          <a:xfrm>
            <a:off x="8610480" y="6356520"/>
            <a:ext cx="2742840" cy="364680"/>
          </a:xfrm>
          <a:prstGeom prst="rect">
            <a:avLst/>
          </a:prstGeom>
          <a:noFill/>
          <a:ln w="0">
            <a:noFill/>
          </a:ln>
        </p:spPr>
        <p:txBody>
          <a:bodyPr anchor="ctr">
            <a:noAutofit/>
          </a:bodyPr>
          <a:lstStyle>
            <a:lvl1pPr algn="r">
              <a:lnSpc>
                <a:spcPct val="100000"/>
              </a:lnSpc>
              <a:buNone/>
              <a:defRPr b="0" lang="es-ES" sz="1200" spc="-1" strike="noStrike">
                <a:solidFill>
                  <a:srgbClr val="8b8b8b"/>
                </a:solidFill>
                <a:latin typeface="Calibri"/>
              </a:defRPr>
            </a:lvl1pPr>
          </a:lstStyle>
          <a:p>
            <a:pPr algn="r">
              <a:lnSpc>
                <a:spcPct val="100000"/>
              </a:lnSpc>
              <a:buNone/>
            </a:pPr>
            <a:fld id="{516E5EEA-DF65-4522-A0C2-30208A81DB78}" type="slidenum">
              <a:rPr b="0" lang="es-ES" sz="1200" spc="-1" strike="noStrike">
                <a:solidFill>
                  <a:srgbClr val="8b8b8b"/>
                </a:solidFill>
                <a:latin typeface="Calibri"/>
              </a:rPr>
              <a:t>4</a:t>
            </a:fld>
            <a:endParaRPr b="0" lang="es-ES" sz="1200" spc="-1" strike="noStrike">
              <a:latin typeface="Times New Roman"/>
            </a:endParaRPr>
          </a:p>
        </p:txBody>
      </p:sp>
      <p:sp>
        <p:nvSpPr>
          <p:cNvPr id="4" name="PlaceHolder 5"/>
          <p:cNvSpPr>
            <a:spLocks noGrp="1"/>
          </p:cNvSpPr>
          <p:nvPr>
            <p:ph type="body"/>
          </p:nvPr>
        </p:nvSpPr>
        <p:spPr>
          <a:xfrm>
            <a:off x="609480" y="1604520"/>
            <a:ext cx="10972440" cy="3977280"/>
          </a:xfrm>
          <a:prstGeom prst="rect">
            <a:avLst/>
          </a:prstGeom>
          <a:noFill/>
          <a:ln w="0">
            <a:noFill/>
          </a:ln>
        </p:spPr>
        <p:txBody>
          <a:bodyPr lIns="0" rIns="0" tIns="0" bIns="0" anchor="t">
            <a:normAutofit/>
          </a:bodyPr>
          <a:p>
            <a:pPr marL="432000" indent="-324000">
              <a:lnSpc>
                <a:spcPct val="90000"/>
              </a:lnSpc>
              <a:spcBef>
                <a:spcPts val="1417"/>
              </a:spcBef>
              <a:buClr>
                <a:srgbClr val="000000"/>
              </a:buClr>
              <a:buSzPct val="45000"/>
              <a:buFont typeface="Wingdings" charset="2"/>
              <a:buChar char=""/>
            </a:pPr>
            <a:r>
              <a:rPr b="0" lang="es-ES" sz="2800" spc="-1" strike="noStrike">
                <a:solidFill>
                  <a:srgbClr val="000000"/>
                </a:solidFill>
                <a:latin typeface="Calibri"/>
              </a:rPr>
              <a:t>Pulse para editar el formato de texto del esquema</a:t>
            </a:r>
            <a:endParaRPr b="0" lang="es-ES" sz="2800" spc="-1" strike="noStrike">
              <a:solidFill>
                <a:srgbClr val="000000"/>
              </a:solidFill>
              <a:latin typeface="Calibri"/>
            </a:endParaRPr>
          </a:p>
          <a:p>
            <a:pPr lvl="1" marL="864000" indent="-324000">
              <a:lnSpc>
                <a:spcPct val="90000"/>
              </a:lnSpc>
              <a:spcBef>
                <a:spcPts val="1134"/>
              </a:spcBef>
              <a:buClr>
                <a:srgbClr val="000000"/>
              </a:buClr>
              <a:buSzPct val="75000"/>
              <a:buFont typeface="Symbol" charset="2"/>
              <a:buChar char=""/>
            </a:pPr>
            <a:r>
              <a:rPr b="0" lang="es-ES" sz="2000" spc="-1" strike="noStrike">
                <a:solidFill>
                  <a:srgbClr val="000000"/>
                </a:solidFill>
                <a:latin typeface="Calibri"/>
              </a:rPr>
              <a:t>Segundo nivel del esquema</a:t>
            </a:r>
            <a:endParaRPr b="0" lang="es-ES" sz="2000" spc="-1" strike="noStrike">
              <a:solidFill>
                <a:srgbClr val="000000"/>
              </a:solidFill>
              <a:latin typeface="Calibri"/>
            </a:endParaRPr>
          </a:p>
          <a:p>
            <a:pPr lvl="2" marL="1296000" indent="-288000">
              <a:lnSpc>
                <a:spcPct val="90000"/>
              </a:lnSpc>
              <a:spcBef>
                <a:spcPts val="850"/>
              </a:spcBef>
              <a:buClr>
                <a:srgbClr val="000000"/>
              </a:buClr>
              <a:buSzPct val="45000"/>
              <a:buFont typeface="Wingdings" charset="2"/>
              <a:buChar char=""/>
            </a:pPr>
            <a:r>
              <a:rPr b="0" lang="es-ES" sz="1800" spc="-1" strike="noStrike">
                <a:solidFill>
                  <a:srgbClr val="000000"/>
                </a:solidFill>
                <a:latin typeface="Calibri"/>
              </a:rPr>
              <a:t>Tercer nivel del esquema</a:t>
            </a:r>
            <a:endParaRPr b="0" lang="es-ES" sz="1800" spc="-1" strike="noStrike">
              <a:solidFill>
                <a:srgbClr val="000000"/>
              </a:solidFill>
              <a:latin typeface="Calibri"/>
            </a:endParaRPr>
          </a:p>
          <a:p>
            <a:pPr lvl="3" marL="1728000" indent="-216000">
              <a:lnSpc>
                <a:spcPct val="90000"/>
              </a:lnSpc>
              <a:spcBef>
                <a:spcPts val="567"/>
              </a:spcBef>
              <a:buClr>
                <a:srgbClr val="000000"/>
              </a:buClr>
              <a:buSzPct val="75000"/>
              <a:buFont typeface="Symbol" charset="2"/>
              <a:buChar char=""/>
            </a:pPr>
            <a:r>
              <a:rPr b="0" lang="es-ES" sz="1800" spc="-1" strike="noStrike">
                <a:solidFill>
                  <a:srgbClr val="000000"/>
                </a:solidFill>
                <a:latin typeface="Calibri"/>
              </a:rPr>
              <a:t>Cuarto nivel del esquema</a:t>
            </a:r>
            <a:endParaRPr b="0" lang="es-ES" sz="1800" spc="-1" strike="noStrike">
              <a:solidFill>
                <a:srgbClr val="000000"/>
              </a:solidFill>
              <a:latin typeface="Calibri"/>
            </a:endParaRPr>
          </a:p>
          <a:p>
            <a:pPr lvl="4" marL="2160000" indent="-216000">
              <a:lnSpc>
                <a:spcPct val="90000"/>
              </a:lnSpc>
              <a:spcBef>
                <a:spcPts val="283"/>
              </a:spcBef>
              <a:buClr>
                <a:srgbClr val="000000"/>
              </a:buClr>
              <a:buSzPct val="45000"/>
              <a:buFont typeface="Wingdings" charset="2"/>
              <a:buChar char=""/>
            </a:pPr>
            <a:r>
              <a:rPr b="0" lang="es-ES" sz="2000" spc="-1" strike="noStrike">
                <a:solidFill>
                  <a:srgbClr val="000000"/>
                </a:solidFill>
                <a:latin typeface="Calibri"/>
              </a:rPr>
              <a:t>Quinto nivel del esquema</a:t>
            </a:r>
            <a:endParaRPr b="0" lang="es-ES" sz="2000" spc="-1" strike="noStrike">
              <a:solidFill>
                <a:srgbClr val="000000"/>
              </a:solidFill>
              <a:latin typeface="Calibri"/>
            </a:endParaRPr>
          </a:p>
          <a:p>
            <a:pPr lvl="5" marL="2592000" indent="-216000">
              <a:lnSpc>
                <a:spcPct val="90000"/>
              </a:lnSpc>
              <a:spcBef>
                <a:spcPts val="283"/>
              </a:spcBef>
              <a:buClr>
                <a:srgbClr val="000000"/>
              </a:buClr>
              <a:buSzPct val="45000"/>
              <a:buFont typeface="Wingdings" charset="2"/>
              <a:buChar char=""/>
            </a:pPr>
            <a:r>
              <a:rPr b="0" lang="es-ES" sz="2000" spc="-1" strike="noStrike">
                <a:solidFill>
                  <a:srgbClr val="000000"/>
                </a:solidFill>
                <a:latin typeface="Calibri"/>
              </a:rPr>
              <a:t>Sexto nivel del esquema</a:t>
            </a:r>
            <a:endParaRPr b="0" lang="es-ES" sz="2000" spc="-1" strike="noStrike">
              <a:solidFill>
                <a:srgbClr val="000000"/>
              </a:solidFill>
              <a:latin typeface="Calibri"/>
            </a:endParaRPr>
          </a:p>
          <a:p>
            <a:pPr lvl="6" marL="3024000" indent="-216000">
              <a:lnSpc>
                <a:spcPct val="90000"/>
              </a:lnSpc>
              <a:spcBef>
                <a:spcPts val="283"/>
              </a:spcBef>
              <a:buClr>
                <a:srgbClr val="000000"/>
              </a:buClr>
              <a:buSzPct val="45000"/>
              <a:buFont typeface="Wingdings" charset="2"/>
              <a:buChar char=""/>
            </a:pPr>
            <a:r>
              <a:rPr b="0" lang="es-ES" sz="2000" spc="-1" strike="noStrike">
                <a:solidFill>
                  <a:srgbClr val="000000"/>
                </a:solidFill>
                <a:latin typeface="Calibri"/>
              </a:rPr>
              <a:t>Séptimo nivel del esquema</a:t>
            </a:r>
            <a:endParaRPr b="0" lang="es-ES" sz="2000" spc="-1" strike="noStrike">
              <a:solidFill>
                <a:srgbClr val="000000"/>
              </a:solidFill>
              <a:latin typeface="Calibri"/>
            </a:endParaRPr>
          </a:p>
        </p:txBody>
      </p:sp>
    </p:spTree>
  </p:cSld>
  <p:clrMap bg1="lt1" bg2="lt2" tx1="dk1"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sldMaster>
</file>

<file path=ppt/slides/_rels/slide1.xml.rels><?xml version="1.0" encoding="UTF-8"?>
<Relationships xmlns="http://schemas.openxmlformats.org/package/2006/relationships"><Relationship Id="rId1" Type="http://schemas.openxmlformats.org/officeDocument/2006/relationships/image" Target="../media/image1.jpeg"/><Relationship Id="rId2" Type="http://schemas.openxmlformats.org/officeDocument/2006/relationships/slideLayout" Target="../slideLayouts/slideLayout2.xml"/>
</Relationships>
</file>

<file path=ppt/slides/_rels/slide2.xml.rels><?xml version="1.0" encoding="UTF-8"?>
<Relationships xmlns="http://schemas.openxmlformats.org/package/2006/relationships"><Relationship Id="rId1" Type="http://schemas.openxmlformats.org/officeDocument/2006/relationships/image" Target="../media/image2.jpeg"/><Relationship Id="rId2" Type="http://schemas.openxmlformats.org/officeDocument/2006/relationships/slideLayout" Target="../slideLayouts/slideLayout2.xml"/>
</Relationships>
</file>

<file path=ppt/slides/_rels/slide3.xml.rels><?xml version="1.0" encoding="UTF-8"?>
<Relationships xmlns="http://schemas.openxmlformats.org/package/2006/relationships"><Relationship Id="rId1" Type="http://schemas.openxmlformats.org/officeDocument/2006/relationships/image" Target="../media/image3.jpeg"/><Relationship Id="rId2" Type="http://schemas.openxmlformats.org/officeDocument/2006/relationships/slideLayout" Target="../slideLayouts/slideLayout2.xml"/>
</Relationships>
</file>

<file path=ppt/slides/_rels/slide4.xml.rels><?xml version="1.0" encoding="UTF-8"?>
<Relationships xmlns="http://schemas.openxmlformats.org/package/2006/relationships"><Relationship Id="rId1" Type="http://schemas.openxmlformats.org/officeDocument/2006/relationships/hyperlink" Target="https://dbe.rah.es/biografias/98577/baltasar-del-charco-horques" TargetMode="External"/><Relationship Id="rId2" Type="http://schemas.openxmlformats.org/officeDocument/2006/relationships/image" Target="../media/image4.jpeg"/><Relationship Id="rId3" Type="http://schemas.openxmlformats.org/officeDocument/2006/relationships/slideLayout" Target="../slideLayouts/slideLayout2.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1" name="PlaceHolder 1"/>
          <p:cNvSpPr>
            <a:spLocks noGrp="1"/>
          </p:cNvSpPr>
          <p:nvPr>
            <p:ph type="title"/>
          </p:nvPr>
        </p:nvSpPr>
        <p:spPr>
          <a:xfrm>
            <a:off x="1523880" y="401400"/>
            <a:ext cx="9067320" cy="582840"/>
          </a:xfrm>
          <a:prstGeom prst="rect">
            <a:avLst/>
          </a:prstGeom>
          <a:noFill/>
          <a:ln w="0">
            <a:noFill/>
          </a:ln>
        </p:spPr>
        <p:txBody>
          <a:bodyPr anchor="b">
            <a:normAutofit fontScale="99000"/>
          </a:bodyPr>
          <a:p>
            <a:pPr algn="ctr">
              <a:lnSpc>
                <a:spcPct val="90000"/>
              </a:lnSpc>
              <a:buNone/>
            </a:pPr>
            <a:r>
              <a:rPr b="0" lang="es-ES" sz="3600" spc="-1" strike="noStrike">
                <a:solidFill>
                  <a:srgbClr val="000000"/>
                </a:solidFill>
                <a:latin typeface="Calibri Light"/>
              </a:rPr>
              <a:t>HNO BALTASAR CHARCO HORQUES</a:t>
            </a:r>
            <a:endParaRPr b="0" lang="es-ES" sz="3600" spc="-1" strike="noStrike">
              <a:solidFill>
                <a:srgbClr val="000000"/>
              </a:solidFill>
              <a:latin typeface="Calibri"/>
            </a:endParaRPr>
          </a:p>
        </p:txBody>
      </p:sp>
      <p:sp>
        <p:nvSpPr>
          <p:cNvPr id="42" name="PlaceHolder 2"/>
          <p:cNvSpPr>
            <a:spLocks noGrp="1"/>
          </p:cNvSpPr>
          <p:nvPr>
            <p:ph type="subTitle"/>
          </p:nvPr>
        </p:nvSpPr>
        <p:spPr>
          <a:xfrm>
            <a:off x="343080" y="1195920"/>
            <a:ext cx="10401120" cy="5547600"/>
          </a:xfrm>
          <a:prstGeom prst="rect">
            <a:avLst/>
          </a:prstGeom>
          <a:noFill/>
          <a:ln w="0">
            <a:noFill/>
          </a:ln>
        </p:spPr>
        <p:txBody>
          <a:bodyPr anchor="t">
            <a:normAutofit/>
          </a:bodyPr>
          <a:p>
            <a:pPr algn="just">
              <a:lnSpc>
                <a:spcPct val="90000"/>
              </a:lnSpc>
              <a:spcBef>
                <a:spcPts val="1001"/>
              </a:spcBef>
              <a:buNone/>
              <a:tabLst>
                <a:tab algn="l" pos="0"/>
              </a:tabLst>
            </a:pPr>
            <a:r>
              <a:rPr b="1" lang="es-ES" sz="1600" spc="-1" strike="noStrike">
                <a:solidFill>
                  <a:srgbClr val="000000"/>
                </a:solidFill>
                <a:latin typeface="Calibri"/>
              </a:rPr>
              <a:t>Nombre Civil: </a:t>
            </a:r>
            <a:r>
              <a:rPr b="0" lang="es-ES" sz="1600" spc="-1" strike="noStrike">
                <a:solidFill>
                  <a:srgbClr val="000000"/>
                </a:solidFill>
                <a:latin typeface="Calibri"/>
              </a:rPr>
              <a:t>Antonio</a:t>
            </a:r>
            <a:endParaRPr b="0" lang="es-ES" sz="1600" spc="-1" strike="noStrike">
              <a:latin typeface="Arial"/>
            </a:endParaRPr>
          </a:p>
          <a:p>
            <a:pPr algn="just">
              <a:lnSpc>
                <a:spcPct val="90000"/>
              </a:lnSpc>
              <a:spcBef>
                <a:spcPts val="1001"/>
              </a:spcBef>
              <a:buNone/>
              <a:tabLst>
                <a:tab algn="l" pos="0"/>
              </a:tabLst>
            </a:pPr>
            <a:r>
              <a:rPr b="1" lang="es-ES" sz="1600" spc="-1" strike="noStrike">
                <a:solidFill>
                  <a:srgbClr val="000000"/>
                </a:solidFill>
                <a:latin typeface="Calibri"/>
              </a:rPr>
              <a:t>Fecha de Nacimiento: </a:t>
            </a:r>
            <a:r>
              <a:rPr b="0" lang="es-ES" sz="1600" spc="-1" strike="noStrike">
                <a:solidFill>
                  <a:srgbClr val="000000"/>
                </a:solidFill>
                <a:latin typeface="Calibri"/>
              </a:rPr>
              <a:t>12 de noviembre de 1887</a:t>
            </a:r>
            <a:endParaRPr b="0" lang="es-ES" sz="1600" spc="-1" strike="noStrike">
              <a:latin typeface="Arial"/>
            </a:endParaRPr>
          </a:p>
          <a:p>
            <a:pPr algn="just">
              <a:lnSpc>
                <a:spcPct val="90000"/>
              </a:lnSpc>
              <a:spcBef>
                <a:spcPts val="1001"/>
              </a:spcBef>
              <a:buNone/>
              <a:tabLst>
                <a:tab algn="l" pos="0"/>
              </a:tabLst>
            </a:pPr>
            <a:r>
              <a:rPr b="1" lang="es-ES" sz="1600" spc="-1" strike="noStrike">
                <a:solidFill>
                  <a:srgbClr val="000000"/>
                </a:solidFill>
                <a:latin typeface="Calibri"/>
              </a:rPr>
              <a:t>Lugar de Nacimiento: </a:t>
            </a:r>
            <a:r>
              <a:rPr b="0" lang="es-ES" sz="1600" spc="-1" strike="noStrike">
                <a:solidFill>
                  <a:srgbClr val="000000"/>
                </a:solidFill>
                <a:latin typeface="Calibri"/>
              </a:rPr>
              <a:t>Granada</a:t>
            </a:r>
            <a:endParaRPr b="0" lang="es-ES" sz="1600" spc="-1" strike="noStrike">
              <a:latin typeface="Arial"/>
            </a:endParaRPr>
          </a:p>
          <a:p>
            <a:pPr algn="just">
              <a:lnSpc>
                <a:spcPct val="90000"/>
              </a:lnSpc>
              <a:spcBef>
                <a:spcPts val="1001"/>
              </a:spcBef>
              <a:buNone/>
              <a:tabLst>
                <a:tab algn="l" pos="0"/>
              </a:tabLst>
            </a:pPr>
            <a:r>
              <a:rPr b="1" lang="es-ES" sz="1600" spc="-1" strike="noStrike">
                <a:solidFill>
                  <a:srgbClr val="000000"/>
                </a:solidFill>
                <a:latin typeface="Calibri"/>
              </a:rPr>
              <a:t>Sexo: </a:t>
            </a:r>
            <a:r>
              <a:rPr b="0" lang="es-ES" sz="1600" spc="-1" strike="noStrike">
                <a:solidFill>
                  <a:srgbClr val="000000"/>
                </a:solidFill>
                <a:latin typeface="Calibri"/>
              </a:rPr>
              <a:t>Varón</a:t>
            </a:r>
            <a:endParaRPr b="0" lang="es-ES" sz="1600" spc="-1" strike="noStrike">
              <a:latin typeface="Arial"/>
            </a:endParaRPr>
          </a:p>
          <a:p>
            <a:pPr algn="just">
              <a:lnSpc>
                <a:spcPct val="90000"/>
              </a:lnSpc>
              <a:spcBef>
                <a:spcPts val="1001"/>
              </a:spcBef>
              <a:buNone/>
              <a:tabLst>
                <a:tab algn="l" pos="0"/>
              </a:tabLst>
            </a:pPr>
            <a:r>
              <a:rPr b="1" lang="es-ES" sz="1600" spc="-1" strike="noStrike">
                <a:solidFill>
                  <a:srgbClr val="000000"/>
                </a:solidFill>
                <a:latin typeface="Calibri"/>
              </a:rPr>
              <a:t>Fecha de Asesinato: </a:t>
            </a:r>
            <a:r>
              <a:rPr b="0" lang="es-ES" sz="1600" spc="-1" strike="noStrike">
                <a:solidFill>
                  <a:srgbClr val="000000"/>
                </a:solidFill>
                <a:latin typeface="Calibri"/>
              </a:rPr>
              <a:t>17 de agosto de 1936</a:t>
            </a:r>
            <a:endParaRPr b="0" lang="es-ES" sz="1600" spc="-1" strike="noStrike">
              <a:latin typeface="Arial"/>
            </a:endParaRPr>
          </a:p>
          <a:p>
            <a:pPr algn="just">
              <a:lnSpc>
                <a:spcPct val="90000"/>
              </a:lnSpc>
              <a:spcBef>
                <a:spcPts val="1001"/>
              </a:spcBef>
              <a:buNone/>
              <a:tabLst>
                <a:tab algn="l" pos="0"/>
              </a:tabLst>
            </a:pPr>
            <a:r>
              <a:rPr b="1" lang="es-ES" sz="1600" spc="-1" strike="noStrike">
                <a:solidFill>
                  <a:srgbClr val="000000"/>
                </a:solidFill>
                <a:latin typeface="Calibri"/>
              </a:rPr>
              <a:t>Lugar de Asesinato: </a:t>
            </a:r>
            <a:r>
              <a:rPr b="0" lang="es-ES" sz="1600" spc="-1" strike="noStrike">
                <a:solidFill>
                  <a:srgbClr val="000000"/>
                </a:solidFill>
                <a:latin typeface="Calibri"/>
              </a:rPr>
              <a:t>Cementerio de Málaga</a:t>
            </a:r>
            <a:endParaRPr b="0" lang="es-ES" sz="1600" spc="-1" strike="noStrike">
              <a:latin typeface="Arial"/>
            </a:endParaRPr>
          </a:p>
          <a:p>
            <a:pPr algn="just">
              <a:lnSpc>
                <a:spcPct val="90000"/>
              </a:lnSpc>
              <a:spcBef>
                <a:spcPts val="1001"/>
              </a:spcBef>
              <a:buNone/>
              <a:tabLst>
                <a:tab algn="l" pos="0"/>
              </a:tabLst>
            </a:pPr>
            <a:r>
              <a:rPr b="1" lang="es-ES" sz="1600" spc="-1" strike="noStrike">
                <a:solidFill>
                  <a:srgbClr val="000000"/>
                </a:solidFill>
                <a:latin typeface="Calibri"/>
              </a:rPr>
              <a:t>Orden: </a:t>
            </a:r>
            <a:r>
              <a:rPr b="0" lang="es-ES" sz="1600" spc="-1" strike="noStrike">
                <a:solidFill>
                  <a:srgbClr val="000000"/>
                </a:solidFill>
                <a:latin typeface="Calibri"/>
              </a:rPr>
              <a:t>Hermanos Hospitalarios San Juan de Dios (OH)</a:t>
            </a:r>
            <a:endParaRPr b="0" lang="es-ES" sz="1600" spc="-1" strike="noStrike">
              <a:latin typeface="Arial"/>
            </a:endParaRPr>
          </a:p>
          <a:p>
            <a:pPr algn="just">
              <a:lnSpc>
                <a:spcPct val="90000"/>
              </a:lnSpc>
              <a:spcBef>
                <a:spcPts val="1001"/>
              </a:spcBef>
              <a:buNone/>
              <a:tabLst>
                <a:tab algn="l" pos="0"/>
              </a:tabLst>
            </a:pPr>
            <a:r>
              <a:rPr b="1" lang="es-ES" sz="1600" spc="-1" strike="noStrike">
                <a:solidFill>
                  <a:srgbClr val="000000"/>
                </a:solidFill>
                <a:latin typeface="Calibri"/>
              </a:rPr>
              <a:t>Datos Biográficos Resumidos:</a:t>
            </a:r>
            <a:endParaRPr b="0" lang="es-ES" sz="1600" spc="-1" strike="noStrike">
              <a:latin typeface="Arial"/>
            </a:endParaRPr>
          </a:p>
          <a:p>
            <a:pPr algn="just">
              <a:lnSpc>
                <a:spcPct val="90000"/>
              </a:lnSpc>
              <a:spcBef>
                <a:spcPts val="1001"/>
              </a:spcBef>
              <a:buNone/>
              <a:tabLst>
                <a:tab algn="l" pos="0"/>
              </a:tabLst>
            </a:pPr>
            <a:r>
              <a:rPr b="0" lang="es-ES" sz="1600" spc="-1" strike="noStrike">
                <a:solidFill>
                  <a:srgbClr val="000000"/>
                </a:solidFill>
                <a:latin typeface="Calibri"/>
              </a:rPr>
              <a:t>Nombre de los padres: Juan Bautista  y M de la Concepción, muy cristianos, honrados y distinguidos. Fue bautizado con el nombre de Antonio Ramón Diego, seis días después del alumbramiento.</a:t>
            </a:r>
            <a:endParaRPr b="0" lang="es-ES" sz="1600" spc="-1" strike="noStrike">
              <a:latin typeface="Arial"/>
            </a:endParaRPr>
          </a:p>
          <a:p>
            <a:pPr algn="just">
              <a:lnSpc>
                <a:spcPct val="90000"/>
              </a:lnSpc>
              <a:spcBef>
                <a:spcPts val="1001"/>
              </a:spcBef>
              <a:buNone/>
              <a:tabLst>
                <a:tab algn="l" pos="0"/>
              </a:tabLst>
            </a:pPr>
            <a:r>
              <a:rPr b="0" lang="es-ES" sz="1600" spc="-1" strike="noStrike">
                <a:solidFill>
                  <a:srgbClr val="000000"/>
                </a:solidFill>
                <a:latin typeface="Calibri"/>
              </a:rPr>
              <a:t>La familia recuerda que, de pequeño, Baltasar era muy travieso, juguetón y poco estudioso, pero muy bueno, porque al mismo tiempo era de carácter afable y caritativo, gustándole compartir dulces o lo que tenía entre los pobres. Asistía al colegio Jesús Nazareno, de la misma ciudad de Granada. “Hasta ingresar en la Orden prestó servicio como dependiente de comercio, en casa de un cuñado”.</a:t>
            </a:r>
            <a:endParaRPr b="0" lang="es-ES" sz="1600" spc="-1" strike="noStrike">
              <a:latin typeface="Arial"/>
            </a:endParaRPr>
          </a:p>
          <a:p>
            <a:pPr algn="just">
              <a:lnSpc>
                <a:spcPct val="90000"/>
              </a:lnSpc>
              <a:spcBef>
                <a:spcPts val="1001"/>
              </a:spcBef>
              <a:buNone/>
              <a:tabLst>
                <a:tab algn="l" pos="0"/>
              </a:tabLst>
            </a:pPr>
            <a:r>
              <a:rPr b="0" lang="es-ES" sz="1600" spc="-1" strike="noStrike">
                <a:solidFill>
                  <a:srgbClr val="000000"/>
                </a:solidFill>
                <a:latin typeface="Calibri"/>
              </a:rPr>
              <a:t>“</a:t>
            </a:r>
            <a:r>
              <a:rPr b="0" lang="es-ES" sz="1600" spc="-1" strike="noStrike">
                <a:solidFill>
                  <a:srgbClr val="000000"/>
                </a:solidFill>
                <a:latin typeface="Calibri"/>
              </a:rPr>
              <a:t>Frecuentando de muchacho —según su hermana Carmen— la casa Hospital de Granada nació su vocación y decía: quiero ser hospitalario y verme en una sala grande en medio de muchos enfermos.” A los diecisiete años solicitó el ingreso en la Orden Hospitalaria y entró como aspirante, en 1904, en Ciempozuelos.</a:t>
            </a:r>
            <a:endParaRPr b="0" lang="es-ES" sz="1600" spc="-1" strike="noStrike">
              <a:latin typeface="Arial"/>
            </a:endParaRPr>
          </a:p>
          <a:p>
            <a:pPr algn="just">
              <a:lnSpc>
                <a:spcPct val="90000"/>
              </a:lnSpc>
              <a:spcBef>
                <a:spcPts val="1001"/>
              </a:spcBef>
              <a:buNone/>
              <a:tabLst>
                <a:tab algn="l" pos="0"/>
              </a:tabLst>
            </a:pPr>
            <a:r>
              <a:rPr b="0" lang="es-ES" sz="1600" spc="-1" strike="noStrike">
                <a:solidFill>
                  <a:srgbClr val="000000"/>
                </a:solidFill>
                <a:latin typeface="Calibri"/>
              </a:rPr>
              <a:t>06 de enero de 1905 – Toma de hábito</a:t>
            </a:r>
            <a:endParaRPr b="0" lang="es-ES" sz="1600" spc="-1" strike="noStrike">
              <a:latin typeface="Arial"/>
            </a:endParaRPr>
          </a:p>
        </p:txBody>
      </p:sp>
      <p:pic>
        <p:nvPicPr>
          <p:cNvPr id="43" name="Imagen 3" descr=""/>
          <p:cNvPicPr/>
          <p:nvPr/>
        </p:nvPicPr>
        <p:blipFill>
          <a:blip r:embed="rId1"/>
          <a:stretch/>
        </p:blipFill>
        <p:spPr>
          <a:xfrm>
            <a:off x="8460000" y="1389600"/>
            <a:ext cx="1121760" cy="1839600"/>
          </a:xfrm>
          <a:prstGeom prst="rect">
            <a:avLst/>
          </a:prstGeom>
          <a:ln w="0">
            <a:noFill/>
          </a:ln>
        </p:spPr>
      </p:pic>
    </p:spTree>
  </p:cSld>
  <mc:AlternateContent>
    <mc:Choice Requires="p14">
      <p:transition spd="slow" p14:dur="2000"/>
    </mc:Choice>
    <mc:Fallback>
      <p:transition spd="slow"/>
    </mc:Fallback>
  </mc:AlternateContent>
</p:sld>
</file>

<file path=ppt/slides/slide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4" name="PlaceHolder 1"/>
          <p:cNvSpPr>
            <a:spLocks noGrp="1"/>
          </p:cNvSpPr>
          <p:nvPr>
            <p:ph type="title"/>
          </p:nvPr>
        </p:nvSpPr>
        <p:spPr>
          <a:xfrm>
            <a:off x="1523880" y="665280"/>
            <a:ext cx="9143640" cy="635760"/>
          </a:xfrm>
          <a:prstGeom prst="rect">
            <a:avLst/>
          </a:prstGeom>
          <a:noFill/>
          <a:ln w="0">
            <a:noFill/>
          </a:ln>
        </p:spPr>
        <p:txBody>
          <a:bodyPr anchor="b">
            <a:normAutofit/>
          </a:bodyPr>
          <a:p>
            <a:pPr algn="ctr">
              <a:lnSpc>
                <a:spcPct val="90000"/>
              </a:lnSpc>
              <a:buNone/>
            </a:pPr>
            <a:r>
              <a:rPr b="0" lang="es-ES" sz="3600" spc="-1" strike="noStrike">
                <a:solidFill>
                  <a:srgbClr val="000000"/>
                </a:solidFill>
                <a:latin typeface="Calibri Light"/>
              </a:rPr>
              <a:t>HNO BALTASAR CHARCO HORQUES</a:t>
            </a:r>
            <a:endParaRPr b="0" lang="es-ES" sz="3600" spc="-1" strike="noStrike">
              <a:solidFill>
                <a:srgbClr val="000000"/>
              </a:solidFill>
              <a:latin typeface="Calibri"/>
            </a:endParaRPr>
          </a:p>
        </p:txBody>
      </p:sp>
      <p:sp>
        <p:nvSpPr>
          <p:cNvPr id="45" name="PlaceHolder 2"/>
          <p:cNvSpPr>
            <a:spLocks noGrp="1"/>
          </p:cNvSpPr>
          <p:nvPr>
            <p:ph type="subTitle"/>
          </p:nvPr>
        </p:nvSpPr>
        <p:spPr>
          <a:xfrm>
            <a:off x="325440" y="1301400"/>
            <a:ext cx="10612080" cy="5433120"/>
          </a:xfrm>
          <a:prstGeom prst="rect">
            <a:avLst/>
          </a:prstGeom>
          <a:noFill/>
          <a:ln w="0">
            <a:noFill/>
          </a:ln>
        </p:spPr>
        <p:txBody>
          <a:bodyPr anchor="t">
            <a:normAutofit/>
          </a:bodyPr>
          <a:p>
            <a:pPr algn="just">
              <a:lnSpc>
                <a:spcPct val="90000"/>
              </a:lnSpc>
              <a:spcBef>
                <a:spcPts val="1001"/>
              </a:spcBef>
              <a:buNone/>
              <a:tabLst>
                <a:tab algn="l" pos="0"/>
              </a:tabLst>
            </a:pPr>
            <a:endParaRPr b="0" lang="es-ES" sz="1600" spc="-1" strike="noStrike">
              <a:latin typeface="Arial"/>
            </a:endParaRPr>
          </a:p>
          <a:p>
            <a:pPr algn="just">
              <a:lnSpc>
                <a:spcPct val="90000"/>
              </a:lnSpc>
              <a:spcBef>
                <a:spcPts val="1001"/>
              </a:spcBef>
              <a:buNone/>
              <a:tabLst>
                <a:tab algn="l" pos="0"/>
              </a:tabLst>
            </a:pPr>
            <a:endParaRPr b="0" lang="es-ES" sz="1600" spc="-1" strike="noStrike">
              <a:latin typeface="Arial"/>
            </a:endParaRPr>
          </a:p>
          <a:p>
            <a:pPr algn="just">
              <a:lnSpc>
                <a:spcPct val="90000"/>
              </a:lnSpc>
              <a:spcBef>
                <a:spcPts val="1001"/>
              </a:spcBef>
              <a:buNone/>
              <a:tabLst>
                <a:tab algn="l" pos="0"/>
              </a:tabLst>
            </a:pPr>
            <a:endParaRPr b="0" lang="es-ES" sz="1600" spc="-1" strike="noStrike">
              <a:latin typeface="Arial"/>
            </a:endParaRPr>
          </a:p>
          <a:p>
            <a:pPr algn="just">
              <a:lnSpc>
                <a:spcPct val="90000"/>
              </a:lnSpc>
              <a:spcBef>
                <a:spcPts val="1001"/>
              </a:spcBef>
              <a:buNone/>
              <a:tabLst>
                <a:tab algn="l" pos="0"/>
              </a:tabLst>
            </a:pPr>
            <a:endParaRPr b="0" lang="es-ES" sz="1600" spc="-1" strike="noStrike">
              <a:latin typeface="Arial"/>
            </a:endParaRPr>
          </a:p>
          <a:p>
            <a:pPr algn="just">
              <a:lnSpc>
                <a:spcPct val="90000"/>
              </a:lnSpc>
              <a:spcBef>
                <a:spcPts val="1001"/>
              </a:spcBef>
              <a:buNone/>
              <a:tabLst>
                <a:tab algn="l" pos="0"/>
              </a:tabLst>
            </a:pPr>
            <a:r>
              <a:rPr b="0" lang="es-ES" sz="1600" spc="-1" strike="noStrike">
                <a:solidFill>
                  <a:srgbClr val="000000"/>
                </a:solidFill>
                <a:latin typeface="Calibri"/>
              </a:rPr>
              <a:t>18 de noviembre de 1906 – Emitió la profesión de votos temporales en Ciempozuelos.</a:t>
            </a:r>
            <a:endParaRPr b="0" lang="es-ES" sz="1600" spc="-1" strike="noStrike">
              <a:latin typeface="Arial"/>
            </a:endParaRPr>
          </a:p>
          <a:p>
            <a:pPr algn="just">
              <a:lnSpc>
                <a:spcPct val="90000"/>
              </a:lnSpc>
              <a:spcBef>
                <a:spcPts val="1001"/>
              </a:spcBef>
              <a:buNone/>
              <a:tabLst>
                <a:tab algn="l" pos="0"/>
              </a:tabLst>
            </a:pPr>
            <a:r>
              <a:rPr b="0" lang="es-ES" sz="1600" spc="-1" strike="noStrike">
                <a:solidFill>
                  <a:srgbClr val="000000"/>
                </a:solidFill>
                <a:latin typeface="Calibri"/>
              </a:rPr>
              <a:t>Siguió los estudios oficiales de enfermería y estuvo destinado primero en Sant Boi de Llobregat, de donde pasó a Carabanchel Alto para prepararse y emitir los votos solemnes el 27 de febrero de 1910. Con posterioridad formó parte de distintos centros hospitalarios de España en diversas ocasiones: Sant Boi, Pamplona, Barcelona, Ciempozuelos, Madrid, Santa Águeda de Guipúzcoa, Palencia, Valencia, Granada, Santurce y Málaga.</a:t>
            </a:r>
            <a:endParaRPr b="0" lang="es-ES" sz="1600" spc="-1" strike="noStrike">
              <a:latin typeface="Arial"/>
            </a:endParaRPr>
          </a:p>
          <a:p>
            <a:pPr algn="just">
              <a:lnSpc>
                <a:spcPct val="90000"/>
              </a:lnSpc>
              <a:spcBef>
                <a:spcPts val="1001"/>
              </a:spcBef>
              <a:buNone/>
              <a:tabLst>
                <a:tab algn="l" pos="0"/>
              </a:tabLst>
            </a:pPr>
            <a:r>
              <a:rPr b="0" lang="es-ES" sz="1600" spc="-1" strike="noStrike">
                <a:solidFill>
                  <a:srgbClr val="000000"/>
                </a:solidFill>
                <a:latin typeface="Calibri"/>
              </a:rPr>
              <a:t>El siervo de Dios Baltasar del Charco era un religioso ejemplar, muy hospitalario y exacto en sus responsabilidades como enfermero, que no sólo las cumplía, sino que las hacía cumplir con exactitud, en especial cuando se trataba de los tratamientos en favor de los enfermos</a:t>
            </a:r>
            <a:r>
              <a:rPr b="0" lang="es-ES" sz="2400" spc="-1" strike="noStrike">
                <a:solidFill>
                  <a:srgbClr val="000000"/>
                </a:solidFill>
                <a:latin typeface="Calibri"/>
              </a:rPr>
              <a:t>.</a:t>
            </a:r>
            <a:endParaRPr b="0" lang="es-ES" sz="2400" spc="-1" strike="noStrike">
              <a:latin typeface="Arial"/>
            </a:endParaRPr>
          </a:p>
          <a:p>
            <a:pPr algn="just">
              <a:lnSpc>
                <a:spcPct val="90000"/>
              </a:lnSpc>
              <a:spcBef>
                <a:spcPts val="1001"/>
              </a:spcBef>
              <a:buNone/>
              <a:tabLst>
                <a:tab algn="l" pos="0"/>
              </a:tabLst>
            </a:pPr>
            <a:endParaRPr b="0" lang="es-ES" sz="1600" spc="-1" strike="noStrike">
              <a:latin typeface="Arial"/>
            </a:endParaRPr>
          </a:p>
        </p:txBody>
      </p:sp>
      <p:pic>
        <p:nvPicPr>
          <p:cNvPr id="46" name="Imagen 5" descr=""/>
          <p:cNvPicPr/>
          <p:nvPr/>
        </p:nvPicPr>
        <p:blipFill>
          <a:blip r:embed="rId1"/>
          <a:stretch/>
        </p:blipFill>
        <p:spPr>
          <a:xfrm>
            <a:off x="8820000" y="1324800"/>
            <a:ext cx="941760" cy="1544400"/>
          </a:xfrm>
          <a:prstGeom prst="rect">
            <a:avLst/>
          </a:prstGeom>
          <a:ln w="0">
            <a:noFill/>
          </a:ln>
        </p:spPr>
      </p:pic>
    </p:spTree>
  </p:cSld>
  <mc:AlternateContent>
    <mc:Choice Requires="p14">
      <p:transition spd="slow" p14:dur="2000"/>
    </mc:Choice>
    <mc:Fallback>
      <p:transition spd="slow"/>
    </mc:Fallback>
  </mc:AlternateContent>
</p:sld>
</file>

<file path=ppt/slides/slide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7" name="PlaceHolder 1"/>
          <p:cNvSpPr>
            <a:spLocks noGrp="1"/>
          </p:cNvSpPr>
          <p:nvPr>
            <p:ph type="title"/>
          </p:nvPr>
        </p:nvSpPr>
        <p:spPr>
          <a:xfrm>
            <a:off x="1399320" y="550800"/>
            <a:ext cx="9392760" cy="653400"/>
          </a:xfrm>
          <a:prstGeom prst="rect">
            <a:avLst/>
          </a:prstGeom>
          <a:noFill/>
          <a:ln w="0">
            <a:noFill/>
          </a:ln>
        </p:spPr>
        <p:txBody>
          <a:bodyPr anchor="b">
            <a:normAutofit/>
          </a:bodyPr>
          <a:p>
            <a:pPr algn="ctr">
              <a:lnSpc>
                <a:spcPct val="90000"/>
              </a:lnSpc>
              <a:buNone/>
            </a:pPr>
            <a:r>
              <a:rPr b="0" lang="es-ES" sz="3600" spc="-1" strike="noStrike">
                <a:solidFill>
                  <a:srgbClr val="000000"/>
                </a:solidFill>
                <a:latin typeface="Calibri Light"/>
              </a:rPr>
              <a:t>HNO BALTASAR CHARCO HORQUES</a:t>
            </a:r>
            <a:endParaRPr b="0" lang="es-ES" sz="3600" spc="-1" strike="noStrike">
              <a:solidFill>
                <a:srgbClr val="000000"/>
              </a:solidFill>
              <a:latin typeface="Calibri"/>
            </a:endParaRPr>
          </a:p>
        </p:txBody>
      </p:sp>
      <p:sp>
        <p:nvSpPr>
          <p:cNvPr id="48" name="PlaceHolder 2"/>
          <p:cNvSpPr>
            <a:spLocks noGrp="1"/>
          </p:cNvSpPr>
          <p:nvPr>
            <p:ph type="subTitle"/>
          </p:nvPr>
        </p:nvSpPr>
        <p:spPr>
          <a:xfrm>
            <a:off x="254880" y="1292400"/>
            <a:ext cx="10656000" cy="5354280"/>
          </a:xfrm>
          <a:prstGeom prst="rect">
            <a:avLst/>
          </a:prstGeom>
          <a:noFill/>
          <a:ln w="0">
            <a:noFill/>
          </a:ln>
        </p:spPr>
        <p:txBody>
          <a:bodyPr anchor="t">
            <a:normAutofit/>
          </a:bodyPr>
          <a:p>
            <a:pPr algn="just">
              <a:lnSpc>
                <a:spcPct val="90000"/>
              </a:lnSpc>
              <a:spcBef>
                <a:spcPts val="1001"/>
              </a:spcBef>
              <a:buNone/>
              <a:tabLst>
                <a:tab algn="l" pos="0"/>
              </a:tabLst>
            </a:pPr>
            <a:endParaRPr b="0" lang="es-ES" sz="1600" spc="-1" strike="noStrike">
              <a:latin typeface="Arial"/>
            </a:endParaRPr>
          </a:p>
          <a:p>
            <a:pPr algn="just">
              <a:lnSpc>
                <a:spcPct val="90000"/>
              </a:lnSpc>
              <a:spcBef>
                <a:spcPts val="1001"/>
              </a:spcBef>
              <a:buNone/>
              <a:tabLst>
                <a:tab algn="l" pos="0"/>
              </a:tabLst>
            </a:pPr>
            <a:endParaRPr b="0" lang="es-ES" sz="1600" spc="-1" strike="noStrike">
              <a:latin typeface="Arial"/>
            </a:endParaRPr>
          </a:p>
          <a:p>
            <a:pPr algn="just">
              <a:lnSpc>
                <a:spcPct val="90000"/>
              </a:lnSpc>
              <a:spcBef>
                <a:spcPts val="1001"/>
              </a:spcBef>
              <a:buNone/>
              <a:tabLst>
                <a:tab algn="l" pos="0"/>
              </a:tabLst>
            </a:pPr>
            <a:endParaRPr b="0" lang="es-ES" sz="1600" spc="-1" strike="noStrike">
              <a:latin typeface="Arial"/>
            </a:endParaRPr>
          </a:p>
          <a:p>
            <a:pPr algn="just">
              <a:lnSpc>
                <a:spcPct val="90000"/>
              </a:lnSpc>
              <a:spcBef>
                <a:spcPts val="1001"/>
              </a:spcBef>
              <a:buNone/>
              <a:tabLst>
                <a:tab algn="l" pos="0"/>
              </a:tabLst>
            </a:pPr>
            <a:r>
              <a:rPr b="1" lang="es-ES" sz="1600" spc="-1" strike="noStrike">
                <a:solidFill>
                  <a:srgbClr val="000000"/>
                </a:solidFill>
                <a:latin typeface="Calibri"/>
              </a:rPr>
              <a:t>Datos Biográficos Extendidos:</a:t>
            </a:r>
            <a:endParaRPr b="0" lang="es-ES" sz="1600" spc="-1" strike="noStrike">
              <a:latin typeface="Arial"/>
            </a:endParaRPr>
          </a:p>
          <a:p>
            <a:pPr algn="just">
              <a:lnSpc>
                <a:spcPct val="90000"/>
              </a:lnSpc>
              <a:spcBef>
                <a:spcPts val="1001"/>
              </a:spcBef>
              <a:buNone/>
              <a:tabLst>
                <a:tab algn="l" pos="0"/>
              </a:tabLst>
            </a:pPr>
            <a:r>
              <a:rPr b="1" lang="es-ES" sz="1600" spc="-1" strike="noStrike">
                <a:solidFill>
                  <a:srgbClr val="000000"/>
                </a:solidFill>
                <a:latin typeface="Calibri"/>
              </a:rPr>
              <a:t>Relato de los Hechos – Asesinato</a:t>
            </a:r>
            <a:endParaRPr b="0" lang="es-ES" sz="1600" spc="-1" strike="noStrike">
              <a:latin typeface="Arial"/>
            </a:endParaRPr>
          </a:p>
          <a:p>
            <a:pPr algn="just">
              <a:lnSpc>
                <a:spcPct val="90000"/>
              </a:lnSpc>
              <a:spcBef>
                <a:spcPts val="1001"/>
              </a:spcBef>
              <a:buNone/>
              <a:tabLst>
                <a:tab algn="l" pos="0"/>
              </a:tabLst>
            </a:pPr>
            <a:r>
              <a:rPr b="0" lang="es-ES" sz="1600" spc="-1" strike="noStrike">
                <a:solidFill>
                  <a:srgbClr val="000000"/>
                </a:solidFill>
                <a:latin typeface="Calibri"/>
              </a:rPr>
              <a:t>En los primeros meses del año 1936 se incorporó a la comunidad y hospital San José de Málaga, donde participaba en la asistencia de los enfermos y estaba encargado de la farmacia. Sacándolo “entre insultos” de entre los enfermos mientras estaba dedicado a darles la cena como los demás. El testigo Lucio Pedrosa vio los cadáveres y el siervo de Dios Baltasar Charco “tenía las manos crispadas y levantadas”; y escuchó a los milicianos que decían: “Éste, cuando le tiraban, todavía gritaba ¡Viva Cristo Rey!” De esta manera, el siervo de Dios Baltasar del Charco murió a la edad de cuarenta y ocho años y treinta y uno de vida como hermano de san Juan de Dios. Sus reliquias reposan en una cripta, en la capilla del Santísimo de la Agonía, preparada (1941) en la catedral de Málaga por el obispo diocesano monseñor Balbino Santos Olivera para acoger a las víctimas de la persecución religiosa de 1936-1939.</a:t>
            </a:r>
            <a:endParaRPr b="0" lang="es-ES" sz="1600" spc="-1" strike="noStrike">
              <a:latin typeface="Arial"/>
            </a:endParaRPr>
          </a:p>
          <a:p>
            <a:pPr algn="just">
              <a:lnSpc>
                <a:spcPct val="90000"/>
              </a:lnSpc>
              <a:spcBef>
                <a:spcPts val="1001"/>
              </a:spcBef>
              <a:buNone/>
              <a:tabLst>
                <a:tab algn="l" pos="0"/>
              </a:tabLst>
            </a:pPr>
            <a:endParaRPr b="0" lang="es-ES" sz="1600" spc="-1" strike="noStrike">
              <a:latin typeface="Arial"/>
            </a:endParaRPr>
          </a:p>
        </p:txBody>
      </p:sp>
      <p:pic>
        <p:nvPicPr>
          <p:cNvPr id="49" name="Imagen 5" descr=""/>
          <p:cNvPicPr/>
          <p:nvPr/>
        </p:nvPicPr>
        <p:blipFill>
          <a:blip r:embed="rId1"/>
          <a:stretch/>
        </p:blipFill>
        <p:spPr>
          <a:xfrm>
            <a:off x="8460000" y="1204200"/>
            <a:ext cx="1121760" cy="1839600"/>
          </a:xfrm>
          <a:prstGeom prst="rect">
            <a:avLst/>
          </a:prstGeom>
          <a:ln w="0">
            <a:noFill/>
          </a:ln>
        </p:spPr>
      </p:pic>
    </p:spTree>
  </p:cSld>
  <mc:AlternateContent>
    <mc:Choice Requires="p14">
      <p:transition spd="slow" p14:dur="2000"/>
    </mc:Choice>
    <mc:Fallback>
      <p:transition spd="slow"/>
    </mc:Fallback>
  </mc:AlternateContent>
</p:sld>
</file>

<file path=ppt/slides/slide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50" name="PlaceHolder 1"/>
          <p:cNvSpPr>
            <a:spLocks noGrp="1"/>
          </p:cNvSpPr>
          <p:nvPr>
            <p:ph type="title"/>
          </p:nvPr>
        </p:nvSpPr>
        <p:spPr>
          <a:xfrm>
            <a:off x="1600200" y="471600"/>
            <a:ext cx="9067320" cy="662040"/>
          </a:xfrm>
          <a:prstGeom prst="rect">
            <a:avLst/>
          </a:prstGeom>
          <a:noFill/>
          <a:ln w="0">
            <a:noFill/>
          </a:ln>
        </p:spPr>
        <p:txBody>
          <a:bodyPr anchor="b">
            <a:normAutofit/>
          </a:bodyPr>
          <a:p>
            <a:pPr algn="ctr">
              <a:lnSpc>
                <a:spcPct val="90000"/>
              </a:lnSpc>
              <a:buNone/>
            </a:pPr>
            <a:r>
              <a:rPr b="0" lang="es-ES" sz="3600" spc="-1" strike="noStrike">
                <a:solidFill>
                  <a:srgbClr val="000000"/>
                </a:solidFill>
                <a:latin typeface="Calibri Light"/>
              </a:rPr>
              <a:t>HNO BALTASAR CHARCO HORQUES</a:t>
            </a:r>
            <a:endParaRPr b="0" lang="es-ES" sz="3600" spc="-1" strike="noStrike">
              <a:solidFill>
                <a:srgbClr val="000000"/>
              </a:solidFill>
              <a:latin typeface="Calibri"/>
            </a:endParaRPr>
          </a:p>
        </p:txBody>
      </p:sp>
      <p:sp>
        <p:nvSpPr>
          <p:cNvPr id="51" name="PlaceHolder 2"/>
          <p:cNvSpPr>
            <a:spLocks noGrp="1"/>
          </p:cNvSpPr>
          <p:nvPr>
            <p:ph type="subTitle"/>
          </p:nvPr>
        </p:nvSpPr>
        <p:spPr>
          <a:xfrm>
            <a:off x="246240" y="1213200"/>
            <a:ext cx="10594440" cy="5248800"/>
          </a:xfrm>
          <a:prstGeom prst="rect">
            <a:avLst/>
          </a:prstGeom>
          <a:noFill/>
          <a:ln w="0">
            <a:noFill/>
          </a:ln>
        </p:spPr>
        <p:txBody>
          <a:bodyPr anchor="t">
            <a:normAutofit/>
          </a:bodyPr>
          <a:p>
            <a:pPr algn="just">
              <a:lnSpc>
                <a:spcPct val="90000"/>
              </a:lnSpc>
              <a:spcBef>
                <a:spcPts val="1001"/>
              </a:spcBef>
              <a:buNone/>
              <a:tabLst>
                <a:tab algn="l" pos="0"/>
              </a:tabLst>
            </a:pPr>
            <a:r>
              <a:rPr b="1" lang="es-ES" sz="1600" spc="-1" strike="noStrike">
                <a:solidFill>
                  <a:srgbClr val="000000"/>
                </a:solidFill>
                <a:latin typeface="Calibri"/>
              </a:rPr>
              <a:t>¿En qué lugar se veneran sus restos mortales?</a:t>
            </a:r>
            <a:endParaRPr b="0" lang="es-ES" sz="1600" spc="-1" strike="noStrike">
              <a:latin typeface="Arial"/>
            </a:endParaRPr>
          </a:p>
          <a:p>
            <a:pPr algn="just">
              <a:lnSpc>
                <a:spcPct val="90000"/>
              </a:lnSpc>
              <a:spcBef>
                <a:spcPts val="1001"/>
              </a:spcBef>
              <a:buNone/>
              <a:tabLst>
                <a:tab algn="l" pos="0"/>
              </a:tabLst>
            </a:pPr>
            <a:r>
              <a:rPr b="0" lang="es-ES" sz="1600" spc="-1" strike="noStrike">
                <a:solidFill>
                  <a:srgbClr val="000000"/>
                </a:solidFill>
                <a:latin typeface="Calibri"/>
              </a:rPr>
              <a:t>En la Capilla del Santísimo de la Agonía de la Catedral de Málaga</a:t>
            </a:r>
            <a:endParaRPr b="0" lang="es-ES" sz="1600" spc="-1" strike="noStrike">
              <a:latin typeface="Arial"/>
            </a:endParaRPr>
          </a:p>
          <a:p>
            <a:pPr algn="just">
              <a:lnSpc>
                <a:spcPct val="90000"/>
              </a:lnSpc>
              <a:spcBef>
                <a:spcPts val="1001"/>
              </a:spcBef>
              <a:buNone/>
              <a:tabLst>
                <a:tab algn="l" pos="0"/>
              </a:tabLst>
            </a:pPr>
            <a:r>
              <a:rPr b="1" lang="es-ES" sz="1600" spc="-1" strike="noStrike">
                <a:solidFill>
                  <a:srgbClr val="000000"/>
                </a:solidFill>
                <a:latin typeface="Calibri"/>
              </a:rPr>
              <a:t>¿Cuándo fue su Beatificación?</a:t>
            </a:r>
            <a:endParaRPr b="0" lang="es-ES" sz="1600" spc="-1" strike="noStrike">
              <a:latin typeface="Arial"/>
            </a:endParaRPr>
          </a:p>
          <a:p>
            <a:pPr algn="just">
              <a:lnSpc>
                <a:spcPct val="90000"/>
              </a:lnSpc>
              <a:spcBef>
                <a:spcPts val="1001"/>
              </a:spcBef>
              <a:buNone/>
              <a:tabLst>
                <a:tab algn="l" pos="0"/>
              </a:tabLst>
            </a:pPr>
            <a:r>
              <a:rPr b="0" lang="es-ES" sz="1600" spc="-1" strike="noStrike">
                <a:solidFill>
                  <a:srgbClr val="000000"/>
                </a:solidFill>
                <a:latin typeface="Calibri"/>
              </a:rPr>
              <a:t>El 13 de octubre de 1913 en Tarragona</a:t>
            </a:r>
            <a:endParaRPr b="0" lang="es-ES" sz="1600" spc="-1" strike="noStrike">
              <a:latin typeface="Arial"/>
            </a:endParaRPr>
          </a:p>
          <a:p>
            <a:pPr algn="just">
              <a:lnSpc>
                <a:spcPct val="90000"/>
              </a:lnSpc>
              <a:spcBef>
                <a:spcPts val="1001"/>
              </a:spcBef>
              <a:buNone/>
              <a:tabLst>
                <a:tab algn="l" pos="0"/>
              </a:tabLst>
            </a:pPr>
            <a:r>
              <a:rPr b="1" lang="es-ES" sz="1600" spc="-1" strike="noStrike">
                <a:solidFill>
                  <a:srgbClr val="000000"/>
                </a:solidFill>
                <a:latin typeface="Calibri"/>
              </a:rPr>
              <a:t>¿Cuándo fue su Canonización?</a:t>
            </a:r>
            <a:endParaRPr b="0" lang="es-ES" sz="1600" spc="-1" strike="noStrike">
              <a:latin typeface="Arial"/>
            </a:endParaRPr>
          </a:p>
          <a:p>
            <a:pPr algn="just">
              <a:lnSpc>
                <a:spcPct val="90000"/>
              </a:lnSpc>
              <a:spcBef>
                <a:spcPts val="1001"/>
              </a:spcBef>
              <a:buNone/>
              <a:tabLst>
                <a:tab algn="l" pos="0"/>
              </a:tabLst>
            </a:pPr>
            <a:r>
              <a:rPr b="0" lang="es-ES" sz="1600" spc="-1" strike="noStrike">
                <a:solidFill>
                  <a:srgbClr val="000000"/>
                </a:solidFill>
                <a:latin typeface="Calibri"/>
              </a:rPr>
              <a:t>Aún no está canonizado</a:t>
            </a:r>
            <a:endParaRPr b="0" lang="es-ES" sz="1600" spc="-1" strike="noStrike">
              <a:latin typeface="Arial"/>
            </a:endParaRPr>
          </a:p>
          <a:p>
            <a:pPr algn="just">
              <a:lnSpc>
                <a:spcPct val="90000"/>
              </a:lnSpc>
              <a:spcBef>
                <a:spcPts val="1001"/>
              </a:spcBef>
              <a:buNone/>
              <a:tabLst>
                <a:tab algn="l" pos="0"/>
              </a:tabLst>
            </a:pPr>
            <a:r>
              <a:rPr b="1" lang="es-ES" sz="1600" spc="-1" strike="noStrike">
                <a:solidFill>
                  <a:srgbClr val="000000"/>
                </a:solidFill>
                <a:latin typeface="Calibri"/>
              </a:rPr>
              <a:t>Fiesta Canónica</a:t>
            </a:r>
            <a:endParaRPr b="0" lang="es-ES" sz="1600" spc="-1" strike="noStrike">
              <a:latin typeface="Arial"/>
            </a:endParaRPr>
          </a:p>
          <a:p>
            <a:pPr algn="just">
              <a:lnSpc>
                <a:spcPct val="90000"/>
              </a:lnSpc>
              <a:spcBef>
                <a:spcPts val="1001"/>
              </a:spcBef>
              <a:buNone/>
              <a:tabLst>
                <a:tab algn="l" pos="0"/>
              </a:tabLst>
            </a:pPr>
            <a:r>
              <a:rPr b="0" lang="es-ES" sz="1600" spc="-1" strike="noStrike">
                <a:solidFill>
                  <a:srgbClr val="000000"/>
                </a:solidFill>
                <a:latin typeface="Calibri"/>
              </a:rPr>
              <a:t>25 de octubre</a:t>
            </a:r>
            <a:endParaRPr b="0" lang="es-ES" sz="1600" spc="-1" strike="noStrike">
              <a:latin typeface="Arial"/>
            </a:endParaRPr>
          </a:p>
          <a:p>
            <a:pPr algn="just">
              <a:lnSpc>
                <a:spcPct val="90000"/>
              </a:lnSpc>
              <a:spcBef>
                <a:spcPts val="1001"/>
              </a:spcBef>
              <a:buNone/>
              <a:tabLst>
                <a:tab algn="l" pos="0"/>
              </a:tabLst>
            </a:pPr>
            <a:r>
              <a:rPr b="0" lang="es-ES" sz="1600" spc="-1" strike="noStrike">
                <a:solidFill>
                  <a:srgbClr val="000000"/>
                </a:solidFill>
                <a:latin typeface="Calibri"/>
              </a:rPr>
              <a:t>06 de noviembre, Festividad de los Beatos Mártires durante la persecución religiosa en España durante el siglo XX</a:t>
            </a:r>
            <a:endParaRPr b="0" lang="es-ES" sz="1600" spc="-1" strike="noStrike">
              <a:latin typeface="Arial"/>
            </a:endParaRPr>
          </a:p>
          <a:p>
            <a:pPr algn="just">
              <a:lnSpc>
                <a:spcPct val="90000"/>
              </a:lnSpc>
              <a:spcBef>
                <a:spcPts val="1001"/>
              </a:spcBef>
              <a:buNone/>
              <a:tabLst>
                <a:tab algn="l" pos="0"/>
              </a:tabLst>
            </a:pPr>
            <a:r>
              <a:rPr b="1" lang="es-ES" sz="1600" spc="-1" strike="noStrike">
                <a:solidFill>
                  <a:srgbClr val="000000"/>
                </a:solidFill>
                <a:latin typeface="Calibri"/>
              </a:rPr>
              <a:t>Fuente:</a:t>
            </a:r>
            <a:endParaRPr b="0" lang="es-ES" sz="1600" spc="-1" strike="noStrike">
              <a:latin typeface="Arial"/>
            </a:endParaRPr>
          </a:p>
          <a:p>
            <a:pPr marL="285840" indent="-285840" algn="just">
              <a:lnSpc>
                <a:spcPct val="90000"/>
              </a:lnSpc>
              <a:spcBef>
                <a:spcPts val="1001"/>
              </a:spcBef>
              <a:buClr>
                <a:srgbClr val="000000"/>
              </a:buClr>
              <a:buFont typeface="Arial"/>
              <a:buChar char="•"/>
              <a:tabLst>
                <a:tab algn="l" pos="0"/>
              </a:tabLst>
            </a:pPr>
            <a:r>
              <a:rPr b="0" lang="es-ES" sz="1600" spc="-1" strike="noStrike" u="sng">
                <a:solidFill>
                  <a:srgbClr val="0563c1"/>
                </a:solidFill>
                <a:uFillTx/>
                <a:latin typeface="Calibri"/>
                <a:hlinkClick r:id="rId1"/>
              </a:rPr>
              <a:t>https://dbe.rah.es/biografias/98577/baltasar-del-charco-horques</a:t>
            </a:r>
            <a:endParaRPr b="0" lang="es-ES" sz="1600" spc="-1" strike="noStrike">
              <a:latin typeface="Arial"/>
            </a:endParaRPr>
          </a:p>
          <a:p>
            <a:pPr algn="just">
              <a:lnSpc>
                <a:spcPct val="90000"/>
              </a:lnSpc>
              <a:spcBef>
                <a:spcPts val="1001"/>
              </a:spcBef>
              <a:buNone/>
              <a:tabLst>
                <a:tab algn="l" pos="0"/>
              </a:tabLst>
            </a:pPr>
            <a:endParaRPr b="0" lang="es-ES" sz="1600" spc="-1" strike="noStrike">
              <a:latin typeface="Arial"/>
            </a:endParaRPr>
          </a:p>
          <a:p>
            <a:pPr algn="just">
              <a:lnSpc>
                <a:spcPct val="90000"/>
              </a:lnSpc>
              <a:spcBef>
                <a:spcPts val="1001"/>
              </a:spcBef>
              <a:buNone/>
              <a:tabLst>
                <a:tab algn="l" pos="0"/>
              </a:tabLst>
            </a:pPr>
            <a:endParaRPr b="0" lang="es-ES" sz="1600" spc="-1" strike="noStrike">
              <a:latin typeface="Arial"/>
            </a:endParaRPr>
          </a:p>
        </p:txBody>
      </p:sp>
      <p:pic>
        <p:nvPicPr>
          <p:cNvPr id="52" name="Imagen 5" descr=""/>
          <p:cNvPicPr/>
          <p:nvPr/>
        </p:nvPicPr>
        <p:blipFill>
          <a:blip r:embed="rId2"/>
          <a:stretch/>
        </p:blipFill>
        <p:spPr>
          <a:xfrm>
            <a:off x="8460000" y="1648800"/>
            <a:ext cx="1080000" cy="1771200"/>
          </a:xfrm>
          <a:prstGeom prst="rect">
            <a:avLst/>
          </a:prstGeom>
          <a:ln w="0">
            <a:noFill/>
          </a:ln>
        </p:spPr>
      </p:pic>
    </p:spTree>
  </p:cSld>
  <mc:AlternateContent>
    <mc:Choice Requires="p14">
      <p:transition spd="slow" p14:dur="2000"/>
    </mc:Choice>
    <mc:Fallback>
      <p:transition spd="slow"/>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app.xml><?xml version="1.0" encoding="utf-8"?>
<Properties xmlns="http://schemas.openxmlformats.org/officeDocument/2006/extended-properties" xmlns:vt="http://schemas.openxmlformats.org/officeDocument/2006/docPropsVTypes">
  <Template/>
  <TotalTime>14</TotalTime>
  <Application>LibreOffice/7.3.2.2$Windows_X86_64 LibreOffice_project/49f2b1bff42cfccbd8f788c8dc32c1c309559be0</Application>
  <AppVersion>15.0000</AppVersion>
  <Words>651</Words>
  <Paragraphs>33</Paragraphs>
  <Company>HP</Company>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2023-02-27T16:48:19Z</dcterms:created>
  <dc:creator>Usuario</dc:creator>
  <dc:description/>
  <dc:language>es-ES</dc:language>
  <cp:lastModifiedBy/>
  <dcterms:modified xsi:type="dcterms:W3CDTF">2023-03-05T13:00:32Z</dcterms:modified>
  <cp:revision>5</cp:revision>
  <dc:subject/>
  <dc:title>HNO BALTASAR CHARCO HORQUES</dc:titl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PresentationFormat">
    <vt:lpwstr>Panorámica</vt:lpwstr>
  </property>
  <property fmtid="{D5CDD505-2E9C-101B-9397-08002B2CF9AE}" pid="3" name="Slides">
    <vt:i4>4</vt:i4>
  </property>
</Properties>
</file>