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D9A5C5A-424D-4BB8-9A6A-96927EDEB62F}"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4BD992F-9A0A-4A14-B6D8-9E761CDE4BE7}"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F1E05B9-FC31-4692-9B75-861233601651}"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5945EF2-F1EE-4D1B-95D3-DB6621DB75A5}"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D008774-0BFA-406A-88E6-839BD9C614E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2A07EA1-08DD-4122-84D1-F76B9CEEC48D}"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30CBA2E-56CE-4F09-A759-400CDA9183DC}"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476D9A4-8CAE-4667-B317-9E46F8A9E25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3DCD6E4-E220-4B04-88F8-25579426AFE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4B1D03C-5F69-4AC2-97D1-F899184DAD6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CA05CDF-C932-43B5-B3F9-2894C131951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27C9188-43D6-4FA8-ADEB-5404F9327B13}"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D50C0975-7F6A-490D-9AA9-28FFA591A631}" type="slidenum">
              <a:rPr b="0" lang="es-ES" sz="1200" spc="-1" strike="noStrike">
                <a:solidFill>
                  <a:srgbClr val="8b8b8b"/>
                </a:solidFill>
                <a:latin typeface="Calibri"/>
              </a:rPr>
              <a:t>3</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hyperlink" Target="https://martireshospitalarios.com/malaga/bto-" TargetMode="External"/><Relationship Id="rId2" Type="http://schemas.openxmlformats.org/officeDocument/2006/relationships/hyperlink" Target="https://martireshospitalarios.com/malaga/bto-" TargetMode="External"/><Relationship Id="rId3" Type="http://schemas.openxmlformats.org/officeDocument/2006/relationships/hyperlink" Target="https://martireshospitalarios.com/malaga/bto-" TargetMode="External"/><Relationship Id="rId4" Type="http://schemas.openxmlformats.org/officeDocument/2006/relationships/image" Target="../media/image3.jpe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665280"/>
            <a:ext cx="914364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GUMERSINDO SANZ SANZ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98800" y="1292400"/>
            <a:ext cx="10368720" cy="54158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Manuel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01 de enero de 1878</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Almadrones (Guadalajara)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17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Ingresa en la Orden en el mes de junio de 1907, después de estar en Filipinas como soldado. Era sastre. Forma parte de las comunidades de Ciempozuelos, Granada, Murcia, Valencia, Carabanchel, Palencia, Santa Águeda y desde 1929, de Málaga, encargado de la ropería y lavandería.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7824960" y="1620000"/>
            <a:ext cx="1175040" cy="17899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389240" y="375120"/>
            <a:ext cx="9278280" cy="521280"/>
          </a:xfrm>
          <a:prstGeom prst="rect">
            <a:avLst/>
          </a:prstGeom>
          <a:noFill/>
          <a:ln w="0">
            <a:noFill/>
          </a:ln>
        </p:spPr>
        <p:txBody>
          <a:bodyPr anchor="b">
            <a:normAutofit fontScale="87000"/>
          </a:bodyPr>
          <a:p>
            <a:pPr algn="ctr">
              <a:lnSpc>
                <a:spcPct val="90000"/>
              </a:lnSpc>
              <a:buNone/>
            </a:pPr>
            <a:r>
              <a:rPr b="0" lang="es-ES" sz="3600" spc="-1" strike="noStrike">
                <a:solidFill>
                  <a:srgbClr val="000000"/>
                </a:solidFill>
                <a:latin typeface="Calibri Light"/>
              </a:rPr>
              <a:t>HNO. GUMERSINDO SANZ SANZ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624240" y="896760"/>
            <a:ext cx="10128240" cy="5661720"/>
          </a:xfrm>
          <a:prstGeom prst="rect">
            <a:avLst/>
          </a:prstGeom>
          <a:noFill/>
          <a:ln w="0">
            <a:noFill/>
          </a:ln>
        </p:spPr>
        <p:txBody>
          <a:bodyPr anchor="t">
            <a:normAutofit/>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Mientras es llevado al martirio, dice a los milicianos: “Me mataréis, pero yo rogaré por vosotros”. Al recoger el cadáver está “con las manos delante de la cara” como rezando. Tenía 58 años de edad.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 venerado en la Iglesia Parc Sanitari San Joan de Déu de Sant Boi</a:t>
            </a:r>
            <a:endParaRPr b="0" lang="es-ES" sz="1600" spc="-1" strike="noStrike">
              <a:latin typeface="Arial"/>
            </a:endParaRPr>
          </a:p>
        </p:txBody>
      </p:sp>
      <p:pic>
        <p:nvPicPr>
          <p:cNvPr id="46" name="Imagen 5" descr=""/>
          <p:cNvPicPr/>
          <p:nvPr/>
        </p:nvPicPr>
        <p:blipFill>
          <a:blip r:embed="rId1"/>
          <a:stretch/>
        </p:blipFill>
        <p:spPr>
          <a:xfrm>
            <a:off x="8724960" y="1450080"/>
            <a:ext cx="1175040" cy="17899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23880" y="498240"/>
            <a:ext cx="9143640" cy="5918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GUMERSINDO SANZ SANZ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606600" y="1090080"/>
            <a:ext cx="9978840" cy="54860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se veneran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Capilla del Santísimo de la Agonía de la Catedral de 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1913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octubre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1"/>
              </a:rPr>
              <a:t>https</a:t>
            </a:r>
            <a:r>
              <a:rPr b="1" lang="es-ES" sz="1600" spc="-1" strike="noStrike" u="sng">
                <a:solidFill>
                  <a:srgbClr val="0563c1"/>
                </a:solidFill>
                <a:uFillTx/>
                <a:latin typeface="Calibri"/>
                <a:hlinkClick r:id="rId2"/>
              </a:rPr>
              <a:t>://</a:t>
            </a:r>
            <a:r>
              <a:rPr b="1" lang="es-ES" sz="1600" spc="-1" strike="noStrike" u="sng">
                <a:solidFill>
                  <a:srgbClr val="0563c1"/>
                </a:solidFill>
                <a:uFillTx/>
                <a:latin typeface="Calibri"/>
                <a:hlinkClick r:id="rId3"/>
              </a:rPr>
              <a:t>martireshospitalarios.com/malaga/bto-</a:t>
            </a:r>
            <a:r>
              <a:rPr b="1" lang="es-ES" sz="1600" spc="-1" strike="noStrike">
                <a:solidFill>
                  <a:srgbClr val="000000"/>
                </a:solidFill>
                <a:latin typeface="Calibri"/>
              </a:rPr>
              <a:t>hno-Gumersindo-sanz-sanz</a:t>
            </a:r>
            <a:endParaRPr b="0" lang="es-ES" sz="1600" spc="-1" strike="noStrike">
              <a:latin typeface="Arial"/>
            </a:endParaRPr>
          </a:p>
        </p:txBody>
      </p:sp>
      <p:pic>
        <p:nvPicPr>
          <p:cNvPr id="49" name="Imagen 3" descr=""/>
          <p:cNvPicPr/>
          <p:nvPr/>
        </p:nvPicPr>
        <p:blipFill>
          <a:blip r:embed="rId4"/>
          <a:stretch/>
        </p:blipFill>
        <p:spPr>
          <a:xfrm>
            <a:off x="8820000" y="1611720"/>
            <a:ext cx="1175040" cy="17899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TotalTime>
  <Application>LibreOffice/7.3.2.2$Windows_X86_64 LibreOffice_project/49f2b1bff42cfccbd8f788c8dc32c1c309559be0</Application>
  <AppVersion>15.0000</AppVersion>
  <Words>270</Words>
  <Paragraphs>27</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2023-02-27T17:11:21Z</dcterms:created>
  <dc:creator>Usuario</dc:creator>
  <dc:description/>
  <dc:language>es-ES</dc:language>
  <cp:lastModifiedBy/>
  <dcterms:modified xsi:type="dcterms:W3CDTF">2023-03-05T13:19:40Z</dcterms:modified>
  <cp:revision>5</cp:revision>
  <dc:subject/>
  <dc:title>HNO. GUMERSINDO SANZ SANZ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