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5EA2A9E-592B-41CE-BBBD-A90D91121B77}"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53D6ADA-53C9-422F-8D50-A2E3FFB7AB39}"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7CF6EBA6-8976-4A8B-987D-81AAFAAEE07F}"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375C28C-9364-4533-9A03-5684D73EFD03}"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B9C0F78-CA74-49CB-9B58-B6475C872AC3}"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A0DABC1-3483-4714-8586-271A0D4E2882}"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28A55DE-0A70-4C33-B90F-8EE0DF5E2623}"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FE28D0B-2D73-4F9B-BAD3-EB77C48A6C76}"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F39A396-4DAC-40C9-9498-971A338F252D}"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DE41B3B-8680-4F8B-8C81-FBAE784CC1F0}"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1F53AA3-0C5D-451B-A6FE-95172D04A0B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99B3EF0-6F1F-4F14-9FBD-8A1A353A842B}"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C11DDFA8-267F-43B8-B664-65AE90C7572C}"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martireshospitalarios.com/malaga/bto-hno-Raimundo-garcia-moreno" TargetMode="External"/><Relationship Id="rId2" Type="http://schemas.openxmlformats.org/officeDocument/2006/relationships/hyperlink" Target="https://martireshospitalarios.com/malaga/bto-hno-Raimundo-garcia-moreno" TargetMode="External"/><Relationship Id="rId3" Type="http://schemas.openxmlformats.org/officeDocument/2006/relationships/hyperlink" Target="https://martireshospitalarios.com/malaga/bto-hno-Raimundo-garcia-moreno" TargetMode="External"/><Relationship Id="rId4" Type="http://schemas.openxmlformats.org/officeDocument/2006/relationships/hyperlink" Target="https://sangreredentora.wordpress.com/2022/04/23/martires-de-san-juan-de-dios-de-malaga/" TargetMode="External"/><Relationship Id="rId5" Type="http://schemas.openxmlformats.org/officeDocument/2006/relationships/image" Target="../media/image4.jpeg"/><Relationship Id="rId6"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283760" y="454320"/>
            <a:ext cx="9384120" cy="556560"/>
          </a:xfrm>
          <a:prstGeom prst="rect">
            <a:avLst/>
          </a:prstGeom>
          <a:noFill/>
          <a:ln w="0">
            <a:noFill/>
          </a:ln>
        </p:spPr>
        <p:txBody>
          <a:bodyPr anchor="b">
            <a:normAutofit fontScale="94000"/>
          </a:bodyPr>
          <a:p>
            <a:pPr algn="ctr">
              <a:lnSpc>
                <a:spcPct val="90000"/>
              </a:lnSpc>
              <a:buNone/>
            </a:pPr>
            <a:r>
              <a:rPr b="0" lang="es-ES" sz="3600" spc="-1" strike="noStrike">
                <a:solidFill>
                  <a:srgbClr val="000000"/>
                </a:solidFill>
                <a:latin typeface="Calibri Light"/>
              </a:rPr>
              <a:t>HNO. RAIMUNDO GARCIA MORENO</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28600" y="1011240"/>
            <a:ext cx="10550520" cy="56354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Juan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11 de abril de 1896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Lucena (Córdoba)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Asesinato: </a:t>
            </a:r>
            <a:r>
              <a:rPr b="0" lang="es-ES" sz="1600" spc="-1" strike="noStrike">
                <a:solidFill>
                  <a:srgbClr val="000000"/>
                </a:solidFill>
                <a:latin typeface="Calibri"/>
              </a:rPr>
              <a:t>17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Asesinato: </a:t>
            </a:r>
            <a:r>
              <a:rPr b="0" lang="es-ES" sz="1600" spc="-1" strike="noStrike">
                <a:solidFill>
                  <a:srgbClr val="000000"/>
                </a:solidFill>
                <a:latin typeface="Calibri"/>
              </a:rPr>
              <a:t>Málaga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Hermanos Hospitalarios San Juan de Dios (OH)</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Ingresa en la Orden en el mes de marzo de 1928, después de prestar el servicio militar.</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Ejerció el ministerio hospitalario en las casas de Santa Águeda, Madrid, Jerez de la Frontera, Ciempozuelos y Málaga, donde atendía una sección de enfermos con especial caridad.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Era de temperamento pacífico y carácter dulce, muy devoto de la Virgen María, a la que veneraba con gozo en el famoso santuario mariano de Nuestra Señora de Araceli, de su pueblo. Cumplió el servicio militar en África y a su regreso, después de consultar el asunto de su futuro y vocación con su párroco, solicitó ingresar en la Orden Hospitalaria dado que le atraía el servicio a los enfermos.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Admitida su solicitud, se marchó a Ciempozuelos sin despedirse de sus padres y hermanos, ingresando en el mes de marzo de 1928 con treinta y dos años.</a:t>
            </a:r>
            <a:endParaRPr b="0" lang="es-ES" sz="1600" spc="-1" strike="noStrike">
              <a:latin typeface="Arial"/>
            </a:endParaRPr>
          </a:p>
        </p:txBody>
      </p:sp>
      <p:pic>
        <p:nvPicPr>
          <p:cNvPr id="43" name="Imagen 3" descr=""/>
          <p:cNvPicPr/>
          <p:nvPr/>
        </p:nvPicPr>
        <p:blipFill>
          <a:blip r:embed="rId1"/>
          <a:stretch/>
        </p:blipFill>
        <p:spPr>
          <a:xfrm>
            <a:off x="8460000" y="1332360"/>
            <a:ext cx="1260000" cy="190764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489240"/>
            <a:ext cx="914364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RAIMUNDO GARCIA MORENO</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54880" y="1134360"/>
            <a:ext cx="10412640" cy="55123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Después de unos meses de experiencia hospitalaria, convencido de que había escogido bien el camino, hizo su entrada al noviciado tomando el hábito en Carabanchel Alto y recibiendo el nombre religioso de fray Raimundo. Cumplido el tiempo del noviciado con satisfacción y fervor, emitió los votos simples profesando el 8 de septiembre de 1929. En los siguientes años formó parte por breve tiempo de diversas comunidades (Santa Águeda de Guipúzcoa, Madrid y Jerez de la Frontera) siguiendo distintas experiencias hospitalarias. </a:t>
            </a:r>
            <a:r>
              <a:rPr b="0" i="1" lang="es-ES" sz="1600" spc="-1" strike="noStrike">
                <a:solidFill>
                  <a:srgbClr val="000000"/>
                </a:solidFill>
                <a:latin typeface="Calibri"/>
              </a:rPr>
              <a:t>“Las impresiones de ese tiempo fueron de fiel observancia regular y exquisita compasión con los enfermos; logró una exquisita educación social”.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De Jerez pasó a Ciempozuelos, donde se preparó para la profesión solemne, que la emitió en la misma casa el 8 de septiembre de 1932. A continuación fue destinado a las casas de Madrid y Jerez, de donde fue trasladado al sanatorio psiquiátrico de Málaga.</a:t>
            </a:r>
            <a:endParaRPr b="0" lang="es-ES" sz="1600" spc="-1" strike="noStrike">
              <a:latin typeface="Arial"/>
            </a:endParaRPr>
          </a:p>
        </p:txBody>
      </p:sp>
      <p:pic>
        <p:nvPicPr>
          <p:cNvPr id="46" name="Imagen 5" descr=""/>
          <p:cNvPicPr/>
          <p:nvPr/>
        </p:nvPicPr>
        <p:blipFill>
          <a:blip r:embed="rId1"/>
          <a:stretch/>
        </p:blipFill>
        <p:spPr>
          <a:xfrm>
            <a:off x="10779480" y="2594520"/>
            <a:ext cx="815040" cy="12340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418400" y="638640"/>
            <a:ext cx="9143640" cy="6883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RAIMUNGO GARCIA MORENO</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16440" y="1327680"/>
            <a:ext cx="10523880" cy="53366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Relato de los Hechos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Unos días antes del 17 de agosto, el siervo de Dios Raimundo García había sufrido una pequeña intervención quirúrgica en un brazo y, cuando llegaron los milicianos al hospital para detener a los religiosos, estaba en cama. Pero sin consideración alguna, ni siquiera de las instancias del médico, obligado a vestirse, fue con los demás montado en los coches y llevado junto a las tapias del cementerio de San Rafael para ser asesinado.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Invitado por su padre a quedarse en casa, le contesta: “no puedo abandonar a mis enfermos, les hago mucha falta.”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día de su martirio, los milicianos le levantan de la cama, donde se reponía de una operación quirúrgica, es asesinado a los 40 años. </a:t>
            </a:r>
            <a:endParaRPr b="0" lang="es-ES" sz="1600" spc="-1" strike="noStrike">
              <a:latin typeface="Arial"/>
            </a:endParaRPr>
          </a:p>
        </p:txBody>
      </p:sp>
      <p:pic>
        <p:nvPicPr>
          <p:cNvPr id="49" name="Imagen 5" descr=""/>
          <p:cNvPicPr/>
          <p:nvPr/>
        </p:nvPicPr>
        <p:blipFill>
          <a:blip r:embed="rId1"/>
          <a:stretch/>
        </p:blipFill>
        <p:spPr>
          <a:xfrm>
            <a:off x="10911240" y="2893680"/>
            <a:ext cx="815040" cy="12340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400760" y="489240"/>
            <a:ext cx="9143640" cy="538920"/>
          </a:xfrm>
          <a:prstGeom prst="rect">
            <a:avLst/>
          </a:prstGeom>
          <a:noFill/>
          <a:ln w="0">
            <a:noFill/>
          </a:ln>
        </p:spPr>
        <p:txBody>
          <a:bodyPr anchor="b">
            <a:normAutofit fontScale="90000"/>
          </a:bodyPr>
          <a:p>
            <a:pPr algn="ctr">
              <a:lnSpc>
                <a:spcPct val="90000"/>
              </a:lnSpc>
              <a:buNone/>
            </a:pPr>
            <a:r>
              <a:rPr b="0" lang="es-ES" sz="3600" spc="-1" strike="noStrike">
                <a:solidFill>
                  <a:srgbClr val="000000"/>
                </a:solidFill>
                <a:latin typeface="Calibri Light"/>
              </a:rPr>
              <a:t>HNO. RAIMUNGO GARCIA MORENO</a:t>
            </a:r>
            <a:endParaRPr b="0" lang="es-ES" sz="3600" spc="-1" strike="noStrike">
              <a:solidFill>
                <a:srgbClr val="000000"/>
              </a:solidFill>
              <a:latin typeface="Calibri"/>
            </a:endParaRPr>
          </a:p>
        </p:txBody>
      </p:sp>
      <p:sp>
        <p:nvSpPr>
          <p:cNvPr id="51" name="PlaceHolder 2"/>
          <p:cNvSpPr>
            <a:spLocks noGrp="1"/>
          </p:cNvSpPr>
          <p:nvPr>
            <p:ph type="subTitle"/>
          </p:nvPr>
        </p:nvSpPr>
        <p:spPr>
          <a:xfrm>
            <a:off x="334080" y="1090080"/>
            <a:ext cx="10427400" cy="54507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se veneran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Capilla del Santísimo de la Agonía de la Catedral de Málaga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Beatificación?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1913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Canonización?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25 de octubre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Beatos Mártires durante la persecución religiosa en España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u="sng">
                <a:solidFill>
                  <a:srgbClr val="0563c1"/>
                </a:solidFill>
                <a:uFillTx/>
                <a:latin typeface="Calibri"/>
                <a:hlinkClick r:id="rId1"/>
              </a:rPr>
              <a:t>https</a:t>
            </a:r>
            <a:r>
              <a:rPr b="1" lang="es-ES" sz="1600" spc="-1" strike="noStrike" u="sng">
                <a:solidFill>
                  <a:srgbClr val="0563c1"/>
                </a:solidFill>
                <a:uFillTx/>
                <a:latin typeface="Calibri"/>
                <a:hlinkClick r:id="rId2"/>
              </a:rPr>
              <a:t>://</a:t>
            </a:r>
            <a:r>
              <a:rPr b="1" lang="es-ES" sz="1600" spc="-1" strike="noStrike" u="sng">
                <a:solidFill>
                  <a:srgbClr val="0563c1"/>
                </a:solidFill>
                <a:uFillTx/>
                <a:latin typeface="Calibri"/>
                <a:hlinkClick r:id="rId3"/>
              </a:rPr>
              <a:t>martireshospitalarios.com/malaga/bto-hno-Raimundo-garcia-moreno</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u="sng">
                <a:solidFill>
                  <a:srgbClr val="0563c1"/>
                </a:solidFill>
                <a:uFillTx/>
                <a:latin typeface="Calibri"/>
                <a:hlinkClick r:id="rId4"/>
              </a:rPr>
              <a:t>https://sangreredentora.wordpress.com/2022/04/23/martires-de-san-juan-de-dios-de-malaga/</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6" descr=""/>
          <p:cNvPicPr/>
          <p:nvPr/>
        </p:nvPicPr>
        <p:blipFill>
          <a:blip r:embed="rId5"/>
          <a:stretch/>
        </p:blipFill>
        <p:spPr>
          <a:xfrm>
            <a:off x="8280000" y="1332360"/>
            <a:ext cx="1260000" cy="190764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TotalTime>
  <Application>LibreOffice/7.3.2.2$Windows_X86_64 LibreOffice_project/49f2b1bff42cfccbd8f788c8dc32c1c309559be0</Application>
  <AppVersion>15.0000</AppVersion>
  <Words>545</Words>
  <Paragraphs>35</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2023-02-27T17:32:38Z</dcterms:created>
  <dc:creator>Usuario</dc:creator>
  <dc:description/>
  <dc:language>es-ES</dc:language>
  <cp:lastModifiedBy/>
  <dcterms:modified xsi:type="dcterms:W3CDTF">2023-03-13T20:16:18Z</dcterms:modified>
  <cp:revision>5</cp:revision>
  <dc:subject/>
  <dc:title>HNO. RAIMUNDO GARCIA MORENO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