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presProps.xml" ContentType="application/vnd.openxmlformats-officedocument.presentationml.presProps+xml"/>
  <Override PartName="/ppt/media/image1.jpeg" ContentType="image/jpeg"/>
  <Override PartName="/ppt/media/image2.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Lst>
  <p:sldSz cx="9144000" cy="685800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1"/>
          </p:nvPr>
        </p:nvSpPr>
        <p:spPr/>
        <p:txBody>
          <a:bodyPr/>
          <a:p>
            <a:r>
              <a:t>Footer</a:t>
            </a:r>
          </a:p>
        </p:txBody>
      </p:sp>
      <p:sp>
        <p:nvSpPr>
          <p:cNvPr id="3" name="PlaceHolder 2"/>
          <p:cNvSpPr>
            <a:spLocks noGrp="1"/>
          </p:cNvSpPr>
          <p:nvPr>
            <p:ph type="sldNum" idx="2"/>
          </p:nvPr>
        </p:nvSpPr>
        <p:spPr/>
        <p:txBody>
          <a:bodyPr/>
          <a:p>
            <a:fld id="{ABE7BAC2-72BE-441C-939F-6381C8541845}" type="slidenum">
              <a:t>&lt;#&gt;</a:t>
            </a:fld>
          </a:p>
        </p:txBody>
      </p:sp>
      <p:sp>
        <p:nvSpPr>
          <p:cNvPr id="4" name="PlaceHolder 3"/>
          <p:cNvSpPr>
            <a:spLocks noGrp="1"/>
          </p:cNvSpPr>
          <p:nvPr>
            <p:ph type="dt" idx="3"/>
          </p:nvPr>
        </p:nvSpPr>
        <p:spPr/>
        <p:txBody>
          <a:bodyPr/>
          <a:p>
            <a:r>
              <a:rPr lang="es-ES"/>
              <a:t/>
            </a: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s-ES" sz="4400" spc="-1" strike="noStrike">
              <a:latin typeface="Arial"/>
            </a:endParaRPr>
          </a:p>
        </p:txBody>
      </p:sp>
      <p:sp>
        <p:nvSpPr>
          <p:cNvPr id="27"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endParaRPr b="0" lang="es-ES" sz="3200" spc="-1" strike="noStrike">
              <a:latin typeface="Arial"/>
            </a:endParaRPr>
          </a:p>
        </p:txBody>
      </p:sp>
      <p:sp>
        <p:nvSpPr>
          <p:cNvPr id="28"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s-ES" sz="3200" spc="-1" strike="noStrike">
              <a:latin typeface="Arial"/>
            </a:endParaRPr>
          </a:p>
        </p:txBody>
      </p:sp>
      <p:sp>
        <p:nvSpPr>
          <p:cNvPr id="5" name="PlaceHolder 4"/>
          <p:cNvSpPr>
            <a:spLocks noGrp="1"/>
          </p:cNvSpPr>
          <p:nvPr>
            <p:ph type="ftr" idx="1"/>
          </p:nvPr>
        </p:nvSpPr>
        <p:spPr/>
        <p:txBody>
          <a:bodyPr/>
          <a:p>
            <a:r>
              <a:t>Footer</a:t>
            </a:r>
          </a:p>
        </p:txBody>
      </p:sp>
      <p:sp>
        <p:nvSpPr>
          <p:cNvPr id="6" name="PlaceHolder 5"/>
          <p:cNvSpPr>
            <a:spLocks noGrp="1"/>
          </p:cNvSpPr>
          <p:nvPr>
            <p:ph type="sldNum" idx="2"/>
          </p:nvPr>
        </p:nvSpPr>
        <p:spPr/>
        <p:txBody>
          <a:bodyPr/>
          <a:p>
            <a:fld id="{22E72DE3-66E2-4950-8DAB-82A4390A4CC9}" type="slidenum">
              <a:t>&lt;#&gt;</a:t>
            </a:fld>
          </a:p>
        </p:txBody>
      </p:sp>
      <p:sp>
        <p:nvSpPr>
          <p:cNvPr id="7" name="PlaceHolder 6"/>
          <p:cNvSpPr>
            <a:spLocks noGrp="1"/>
          </p:cNvSpPr>
          <p:nvPr>
            <p:ph type="dt" idx="3"/>
          </p:nvPr>
        </p:nvSpPr>
        <p:spPr/>
        <p:txBody>
          <a:bodyPr/>
          <a:p>
            <a:r>
              <a:rPr lang="es-ES"/>
              <a:t/>
            </a: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s-ES" sz="4400" spc="-1" strike="noStrike">
              <a:latin typeface="Arial"/>
            </a:endParaRPr>
          </a:p>
        </p:txBody>
      </p:sp>
      <p:sp>
        <p:nvSpPr>
          <p:cNvPr id="3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s-ES" sz="3200" spc="-1" strike="noStrike">
              <a:latin typeface="Arial"/>
            </a:endParaRPr>
          </a:p>
        </p:txBody>
      </p:sp>
      <p:sp>
        <p:nvSpPr>
          <p:cNvPr id="3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s-ES" sz="3200" spc="-1" strike="noStrike">
              <a:latin typeface="Arial"/>
            </a:endParaRPr>
          </a:p>
        </p:txBody>
      </p:sp>
      <p:sp>
        <p:nvSpPr>
          <p:cNvPr id="3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s-ES" sz="3200" spc="-1" strike="noStrike">
              <a:latin typeface="Arial"/>
            </a:endParaRPr>
          </a:p>
        </p:txBody>
      </p:sp>
      <p:sp>
        <p:nvSpPr>
          <p:cNvPr id="33"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s-ES" sz="3200" spc="-1" strike="noStrike">
              <a:latin typeface="Arial"/>
            </a:endParaRPr>
          </a:p>
        </p:txBody>
      </p:sp>
      <p:sp>
        <p:nvSpPr>
          <p:cNvPr id="7" name="PlaceHolder 6"/>
          <p:cNvSpPr>
            <a:spLocks noGrp="1"/>
          </p:cNvSpPr>
          <p:nvPr>
            <p:ph type="ftr" idx="1"/>
          </p:nvPr>
        </p:nvSpPr>
        <p:spPr/>
        <p:txBody>
          <a:bodyPr/>
          <a:p>
            <a:r>
              <a:t>Footer</a:t>
            </a:r>
          </a:p>
        </p:txBody>
      </p:sp>
      <p:sp>
        <p:nvSpPr>
          <p:cNvPr id="8" name="PlaceHolder 7"/>
          <p:cNvSpPr>
            <a:spLocks noGrp="1"/>
          </p:cNvSpPr>
          <p:nvPr>
            <p:ph type="sldNum" idx="2"/>
          </p:nvPr>
        </p:nvSpPr>
        <p:spPr/>
        <p:txBody>
          <a:bodyPr/>
          <a:p>
            <a:fld id="{C8AE1FF7-B61A-420B-B6AD-9D2FF1F8AB3E}" type="slidenum">
              <a:t>&lt;#&gt;</a:t>
            </a:fld>
          </a:p>
        </p:txBody>
      </p:sp>
      <p:sp>
        <p:nvSpPr>
          <p:cNvPr id="9" name="PlaceHolder 8"/>
          <p:cNvSpPr>
            <a:spLocks noGrp="1"/>
          </p:cNvSpPr>
          <p:nvPr>
            <p:ph type="dt" idx="3"/>
          </p:nvPr>
        </p:nvSpPr>
        <p:spPr/>
        <p:txBody>
          <a:bodyPr/>
          <a:p>
            <a:r>
              <a:rPr lang="es-ES"/>
              <a:t/>
            </a: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s-ES" sz="4400" spc="-1" strike="noStrike">
              <a:latin typeface="Arial"/>
            </a:endParaRPr>
          </a:p>
        </p:txBody>
      </p:sp>
      <p:sp>
        <p:nvSpPr>
          <p:cNvPr id="35"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endParaRPr b="0" lang="es-ES" sz="3200" spc="-1" strike="noStrike">
              <a:latin typeface="Arial"/>
            </a:endParaRPr>
          </a:p>
        </p:txBody>
      </p:sp>
      <p:sp>
        <p:nvSpPr>
          <p:cNvPr id="36"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endParaRPr b="0" lang="es-ES" sz="3200" spc="-1" strike="noStrike">
              <a:latin typeface="Arial"/>
            </a:endParaRPr>
          </a:p>
        </p:txBody>
      </p:sp>
      <p:sp>
        <p:nvSpPr>
          <p:cNvPr id="37"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endParaRPr b="0" lang="es-ES" sz="3200" spc="-1" strike="noStrike">
              <a:latin typeface="Arial"/>
            </a:endParaRPr>
          </a:p>
        </p:txBody>
      </p:sp>
      <p:sp>
        <p:nvSpPr>
          <p:cNvPr id="38"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endParaRPr b="0" lang="es-ES" sz="3200" spc="-1" strike="noStrike">
              <a:latin typeface="Arial"/>
            </a:endParaRPr>
          </a:p>
        </p:txBody>
      </p:sp>
      <p:sp>
        <p:nvSpPr>
          <p:cNvPr id="39"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endParaRPr b="0" lang="es-ES" sz="3200" spc="-1" strike="noStrike">
              <a:latin typeface="Arial"/>
            </a:endParaRPr>
          </a:p>
        </p:txBody>
      </p:sp>
      <p:sp>
        <p:nvSpPr>
          <p:cNvPr id="40"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endParaRPr b="0" lang="es-ES" sz="3200" spc="-1" strike="noStrike">
              <a:latin typeface="Arial"/>
            </a:endParaRPr>
          </a:p>
        </p:txBody>
      </p:sp>
      <p:sp>
        <p:nvSpPr>
          <p:cNvPr id="9" name="PlaceHolder 8"/>
          <p:cNvSpPr>
            <a:spLocks noGrp="1"/>
          </p:cNvSpPr>
          <p:nvPr>
            <p:ph type="ftr" idx="1"/>
          </p:nvPr>
        </p:nvSpPr>
        <p:spPr/>
        <p:txBody>
          <a:bodyPr/>
          <a:p>
            <a:r>
              <a:t>Footer</a:t>
            </a:r>
          </a:p>
        </p:txBody>
      </p:sp>
      <p:sp>
        <p:nvSpPr>
          <p:cNvPr id="10" name="PlaceHolder 9"/>
          <p:cNvSpPr>
            <a:spLocks noGrp="1"/>
          </p:cNvSpPr>
          <p:nvPr>
            <p:ph type="sldNum" idx="2"/>
          </p:nvPr>
        </p:nvSpPr>
        <p:spPr/>
        <p:txBody>
          <a:bodyPr/>
          <a:p>
            <a:fld id="{A4E4D99D-AB3A-4033-B826-B57816705E99}" type="slidenum">
              <a:t>&lt;#&gt;</a:t>
            </a:fld>
          </a:p>
        </p:txBody>
      </p:sp>
      <p:sp>
        <p:nvSpPr>
          <p:cNvPr id="11" name="PlaceHolder 10"/>
          <p:cNvSpPr>
            <a:spLocks noGrp="1"/>
          </p:cNvSpPr>
          <p:nvPr>
            <p:ph type="dt" idx="3"/>
          </p:nvPr>
        </p:nvSpPr>
        <p:spPr/>
        <p:txBody>
          <a:bodyPr/>
          <a:p>
            <a:r>
              <a:rPr lang="es-ES"/>
              <a:t/>
            </a: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4"/>
          </p:nvPr>
        </p:nvSpPr>
        <p:spPr/>
        <p:txBody>
          <a:bodyPr/>
          <a:p>
            <a:r>
              <a:t>Footer</a:t>
            </a:r>
          </a:p>
        </p:txBody>
      </p:sp>
      <p:sp>
        <p:nvSpPr>
          <p:cNvPr id="3" name="PlaceHolder 2"/>
          <p:cNvSpPr>
            <a:spLocks noGrp="1"/>
          </p:cNvSpPr>
          <p:nvPr>
            <p:ph type="sldNum" idx="5"/>
          </p:nvPr>
        </p:nvSpPr>
        <p:spPr/>
        <p:txBody>
          <a:bodyPr/>
          <a:p>
            <a:fld id="{E5E37D2E-C326-4BD0-BFAA-61091BF483AB}" type="slidenum">
              <a:t>&lt;#&gt;</a:t>
            </a:fld>
          </a:p>
        </p:txBody>
      </p:sp>
      <p:sp>
        <p:nvSpPr>
          <p:cNvPr id="4" name="PlaceHolder 3"/>
          <p:cNvSpPr>
            <a:spLocks noGrp="1"/>
          </p:cNvSpPr>
          <p:nvPr>
            <p:ph type="dt" idx="6"/>
          </p:nvPr>
        </p:nvSpPr>
        <p:spPr/>
        <p:txBody>
          <a:bodyPr/>
          <a:p>
            <a:r>
              <a:rPr lang="es-ES"/>
              <a:t/>
            </a:r>
          </a:p>
        </p:txBody>
      </p:sp>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s-ES" sz="4400" spc="-1" strike="noStrike">
              <a:latin typeface="Arial"/>
            </a:endParaRPr>
          </a:p>
        </p:txBody>
      </p:sp>
      <p:sp>
        <p:nvSpPr>
          <p:cNvPr id="47"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algn="ctr">
              <a:buNone/>
            </a:pPr>
            <a:endParaRPr b="0" lang="es-ES" sz="3200" spc="-1" strike="noStrike">
              <a:latin typeface="Arial"/>
            </a:endParaRPr>
          </a:p>
        </p:txBody>
      </p:sp>
      <p:sp>
        <p:nvSpPr>
          <p:cNvPr id="4" name="PlaceHolder 3"/>
          <p:cNvSpPr>
            <a:spLocks noGrp="1"/>
          </p:cNvSpPr>
          <p:nvPr>
            <p:ph type="ftr" idx="4"/>
          </p:nvPr>
        </p:nvSpPr>
        <p:spPr/>
        <p:txBody>
          <a:bodyPr/>
          <a:p>
            <a:r>
              <a:t>Footer</a:t>
            </a:r>
          </a:p>
        </p:txBody>
      </p:sp>
      <p:sp>
        <p:nvSpPr>
          <p:cNvPr id="5" name="PlaceHolder 4"/>
          <p:cNvSpPr>
            <a:spLocks noGrp="1"/>
          </p:cNvSpPr>
          <p:nvPr>
            <p:ph type="sldNum" idx="5"/>
          </p:nvPr>
        </p:nvSpPr>
        <p:spPr/>
        <p:txBody>
          <a:bodyPr/>
          <a:p>
            <a:fld id="{6C94C731-AC88-4302-B9B2-AED8AADDA50F}" type="slidenum">
              <a:t>&lt;#&gt;</a:t>
            </a:fld>
          </a:p>
        </p:txBody>
      </p:sp>
      <p:sp>
        <p:nvSpPr>
          <p:cNvPr id="6" name="PlaceHolder 5"/>
          <p:cNvSpPr>
            <a:spLocks noGrp="1"/>
          </p:cNvSpPr>
          <p:nvPr>
            <p:ph type="dt" idx="6"/>
          </p:nvPr>
        </p:nvSpPr>
        <p:spPr/>
        <p:txBody>
          <a:bodyPr/>
          <a:p>
            <a:r>
              <a:rPr lang="es-ES"/>
              <a:t/>
            </a: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s-ES" sz="4400" spc="-1" strike="noStrike">
              <a:latin typeface="Arial"/>
            </a:endParaRPr>
          </a:p>
        </p:txBody>
      </p:sp>
      <p:sp>
        <p:nvSpPr>
          <p:cNvPr id="49"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endParaRPr b="0" lang="es-ES" sz="3200" spc="-1" strike="noStrike">
              <a:latin typeface="Arial"/>
            </a:endParaRPr>
          </a:p>
        </p:txBody>
      </p:sp>
      <p:sp>
        <p:nvSpPr>
          <p:cNvPr id="4" name="PlaceHolder 3"/>
          <p:cNvSpPr>
            <a:spLocks noGrp="1"/>
          </p:cNvSpPr>
          <p:nvPr>
            <p:ph type="ftr" idx="4"/>
          </p:nvPr>
        </p:nvSpPr>
        <p:spPr/>
        <p:txBody>
          <a:bodyPr/>
          <a:p>
            <a:r>
              <a:t>Footer</a:t>
            </a:r>
          </a:p>
        </p:txBody>
      </p:sp>
      <p:sp>
        <p:nvSpPr>
          <p:cNvPr id="5" name="PlaceHolder 4"/>
          <p:cNvSpPr>
            <a:spLocks noGrp="1"/>
          </p:cNvSpPr>
          <p:nvPr>
            <p:ph type="sldNum" idx="5"/>
          </p:nvPr>
        </p:nvSpPr>
        <p:spPr/>
        <p:txBody>
          <a:bodyPr/>
          <a:p>
            <a:fld id="{F3D7948B-6F30-419B-8D68-5E33ED55F4AA}" type="slidenum">
              <a:t>&lt;#&gt;</a:t>
            </a:fld>
          </a:p>
        </p:txBody>
      </p:sp>
      <p:sp>
        <p:nvSpPr>
          <p:cNvPr id="6" name="PlaceHolder 5"/>
          <p:cNvSpPr>
            <a:spLocks noGrp="1"/>
          </p:cNvSpPr>
          <p:nvPr>
            <p:ph type="dt" idx="6"/>
          </p:nvPr>
        </p:nvSpPr>
        <p:spPr/>
        <p:txBody>
          <a:bodyPr/>
          <a:p>
            <a:r>
              <a:rPr lang="es-ES"/>
              <a:t/>
            </a: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s-ES" sz="4400" spc="-1" strike="noStrike">
              <a:latin typeface="Arial"/>
            </a:endParaRPr>
          </a:p>
        </p:txBody>
      </p:sp>
      <p:sp>
        <p:nvSpPr>
          <p:cNvPr id="5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s-ES" sz="3200" spc="-1" strike="noStrike">
              <a:latin typeface="Arial"/>
            </a:endParaRPr>
          </a:p>
        </p:txBody>
      </p:sp>
      <p:sp>
        <p:nvSpPr>
          <p:cNvPr id="5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s-ES" sz="3200" spc="-1" strike="noStrike">
              <a:latin typeface="Arial"/>
            </a:endParaRPr>
          </a:p>
        </p:txBody>
      </p:sp>
      <p:sp>
        <p:nvSpPr>
          <p:cNvPr id="5" name="PlaceHolder 4"/>
          <p:cNvSpPr>
            <a:spLocks noGrp="1"/>
          </p:cNvSpPr>
          <p:nvPr>
            <p:ph type="ftr" idx="4"/>
          </p:nvPr>
        </p:nvSpPr>
        <p:spPr/>
        <p:txBody>
          <a:bodyPr/>
          <a:p>
            <a:r>
              <a:t>Footer</a:t>
            </a:r>
          </a:p>
        </p:txBody>
      </p:sp>
      <p:sp>
        <p:nvSpPr>
          <p:cNvPr id="6" name="PlaceHolder 5"/>
          <p:cNvSpPr>
            <a:spLocks noGrp="1"/>
          </p:cNvSpPr>
          <p:nvPr>
            <p:ph type="sldNum" idx="5"/>
          </p:nvPr>
        </p:nvSpPr>
        <p:spPr/>
        <p:txBody>
          <a:bodyPr/>
          <a:p>
            <a:fld id="{5D566F7F-1F3E-4E24-9747-7138DD7286EA}" type="slidenum">
              <a:t>&lt;#&gt;</a:t>
            </a:fld>
          </a:p>
        </p:txBody>
      </p:sp>
      <p:sp>
        <p:nvSpPr>
          <p:cNvPr id="7" name="PlaceHolder 6"/>
          <p:cNvSpPr>
            <a:spLocks noGrp="1"/>
          </p:cNvSpPr>
          <p:nvPr>
            <p:ph type="dt" idx="6"/>
          </p:nvPr>
        </p:nvSpPr>
        <p:spPr/>
        <p:txBody>
          <a:bodyPr/>
          <a:p>
            <a:r>
              <a:rPr lang="es-ES"/>
              <a:t/>
            </a: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s-ES" sz="4400" spc="-1" strike="noStrike">
              <a:latin typeface="Arial"/>
            </a:endParaRPr>
          </a:p>
        </p:txBody>
      </p:sp>
      <p:sp>
        <p:nvSpPr>
          <p:cNvPr id="3" name="PlaceHolder 2"/>
          <p:cNvSpPr>
            <a:spLocks noGrp="1"/>
          </p:cNvSpPr>
          <p:nvPr>
            <p:ph type="ftr" idx="4"/>
          </p:nvPr>
        </p:nvSpPr>
        <p:spPr/>
        <p:txBody>
          <a:bodyPr/>
          <a:p>
            <a:r>
              <a:t>Footer</a:t>
            </a:r>
          </a:p>
        </p:txBody>
      </p:sp>
      <p:sp>
        <p:nvSpPr>
          <p:cNvPr id="4" name="PlaceHolder 3"/>
          <p:cNvSpPr>
            <a:spLocks noGrp="1"/>
          </p:cNvSpPr>
          <p:nvPr>
            <p:ph type="sldNum" idx="5"/>
          </p:nvPr>
        </p:nvSpPr>
        <p:spPr/>
        <p:txBody>
          <a:bodyPr/>
          <a:p>
            <a:fld id="{D7B55B47-F307-408B-99E4-F1102A0E7569}" type="slidenum">
              <a:t>&lt;#&gt;</a:t>
            </a:fld>
          </a:p>
        </p:txBody>
      </p:sp>
      <p:sp>
        <p:nvSpPr>
          <p:cNvPr id="5" name="PlaceHolder 4"/>
          <p:cNvSpPr>
            <a:spLocks noGrp="1"/>
          </p:cNvSpPr>
          <p:nvPr>
            <p:ph type="dt" idx="6"/>
          </p:nvPr>
        </p:nvSpPr>
        <p:spPr/>
        <p:txBody>
          <a:bodyPr/>
          <a:p>
            <a:r>
              <a:rPr lang="es-ES"/>
              <a:t/>
            </a: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4"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buNone/>
            </a:pPr>
            <a:endParaRPr b="0" lang="es-ES" sz="3200" spc="-1" strike="noStrike">
              <a:latin typeface="Arial"/>
            </a:endParaRPr>
          </a:p>
        </p:txBody>
      </p:sp>
      <p:sp>
        <p:nvSpPr>
          <p:cNvPr id="3" name="PlaceHolder 2"/>
          <p:cNvSpPr>
            <a:spLocks noGrp="1"/>
          </p:cNvSpPr>
          <p:nvPr>
            <p:ph type="ftr" idx="4"/>
          </p:nvPr>
        </p:nvSpPr>
        <p:spPr/>
        <p:txBody>
          <a:bodyPr/>
          <a:p>
            <a:r>
              <a:t>Footer</a:t>
            </a:r>
          </a:p>
        </p:txBody>
      </p:sp>
      <p:sp>
        <p:nvSpPr>
          <p:cNvPr id="4" name="PlaceHolder 3"/>
          <p:cNvSpPr>
            <a:spLocks noGrp="1"/>
          </p:cNvSpPr>
          <p:nvPr>
            <p:ph type="sldNum" idx="5"/>
          </p:nvPr>
        </p:nvSpPr>
        <p:spPr/>
        <p:txBody>
          <a:bodyPr/>
          <a:p>
            <a:fld id="{1176628B-2C77-4CFE-90FB-E4F8D513D34B}" type="slidenum">
              <a:t>&lt;#&gt;</a:t>
            </a:fld>
          </a:p>
        </p:txBody>
      </p:sp>
      <p:sp>
        <p:nvSpPr>
          <p:cNvPr id="5" name="PlaceHolder 4"/>
          <p:cNvSpPr>
            <a:spLocks noGrp="1"/>
          </p:cNvSpPr>
          <p:nvPr>
            <p:ph type="dt" idx="6"/>
          </p:nvPr>
        </p:nvSpPr>
        <p:spPr/>
        <p:txBody>
          <a:bodyPr/>
          <a:p>
            <a:r>
              <a:rPr lang="es-ES"/>
              <a:t/>
            </a: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s-ES" sz="4400" spc="-1" strike="noStrike">
              <a:latin typeface="Arial"/>
            </a:endParaRPr>
          </a:p>
        </p:txBody>
      </p:sp>
      <p:sp>
        <p:nvSpPr>
          <p:cNvPr id="5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s-ES" sz="3200" spc="-1" strike="noStrike">
              <a:latin typeface="Arial"/>
            </a:endParaRPr>
          </a:p>
        </p:txBody>
      </p:sp>
      <p:sp>
        <p:nvSpPr>
          <p:cNvPr id="5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s-ES" sz="3200" spc="-1" strike="noStrike">
              <a:latin typeface="Arial"/>
            </a:endParaRPr>
          </a:p>
        </p:txBody>
      </p:sp>
      <p:sp>
        <p:nvSpPr>
          <p:cNvPr id="5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s-ES" sz="3200" spc="-1" strike="noStrike">
              <a:latin typeface="Arial"/>
            </a:endParaRPr>
          </a:p>
        </p:txBody>
      </p:sp>
      <p:sp>
        <p:nvSpPr>
          <p:cNvPr id="6" name="PlaceHolder 5"/>
          <p:cNvSpPr>
            <a:spLocks noGrp="1"/>
          </p:cNvSpPr>
          <p:nvPr>
            <p:ph type="ftr" idx="4"/>
          </p:nvPr>
        </p:nvSpPr>
        <p:spPr/>
        <p:txBody>
          <a:bodyPr/>
          <a:p>
            <a:r>
              <a:t>Footer</a:t>
            </a:r>
          </a:p>
        </p:txBody>
      </p:sp>
      <p:sp>
        <p:nvSpPr>
          <p:cNvPr id="7" name="PlaceHolder 6"/>
          <p:cNvSpPr>
            <a:spLocks noGrp="1"/>
          </p:cNvSpPr>
          <p:nvPr>
            <p:ph type="sldNum" idx="5"/>
          </p:nvPr>
        </p:nvSpPr>
        <p:spPr/>
        <p:txBody>
          <a:bodyPr/>
          <a:p>
            <a:fld id="{D41B479D-D81E-4E78-AD05-6BB480B500FD}" type="slidenum">
              <a:t>&lt;#&gt;</a:t>
            </a:fld>
          </a:p>
        </p:txBody>
      </p:sp>
      <p:sp>
        <p:nvSpPr>
          <p:cNvPr id="8" name="PlaceHolder 7"/>
          <p:cNvSpPr>
            <a:spLocks noGrp="1"/>
          </p:cNvSpPr>
          <p:nvPr>
            <p:ph type="dt" idx="6"/>
          </p:nvPr>
        </p:nvSpPr>
        <p:spPr/>
        <p:txBody>
          <a:bodyPr/>
          <a:p>
            <a:r>
              <a:rPr lang="es-ES"/>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s-ES" sz="4400" spc="-1" strike="noStrike">
              <a:latin typeface="Arial"/>
            </a:endParaRPr>
          </a:p>
        </p:txBody>
      </p:sp>
      <p:sp>
        <p:nvSpPr>
          <p:cNvPr id="6"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algn="ctr">
              <a:buNone/>
            </a:pPr>
            <a:endParaRPr b="0" lang="es-ES" sz="3200" spc="-1" strike="noStrike">
              <a:latin typeface="Arial"/>
            </a:endParaRPr>
          </a:p>
        </p:txBody>
      </p:sp>
      <p:sp>
        <p:nvSpPr>
          <p:cNvPr id="4" name="PlaceHolder 3"/>
          <p:cNvSpPr>
            <a:spLocks noGrp="1"/>
          </p:cNvSpPr>
          <p:nvPr>
            <p:ph type="ftr" idx="1"/>
          </p:nvPr>
        </p:nvSpPr>
        <p:spPr/>
        <p:txBody>
          <a:bodyPr/>
          <a:p>
            <a:r>
              <a:t>Footer</a:t>
            </a:r>
          </a:p>
        </p:txBody>
      </p:sp>
      <p:sp>
        <p:nvSpPr>
          <p:cNvPr id="5" name="PlaceHolder 4"/>
          <p:cNvSpPr>
            <a:spLocks noGrp="1"/>
          </p:cNvSpPr>
          <p:nvPr>
            <p:ph type="sldNum" idx="2"/>
          </p:nvPr>
        </p:nvSpPr>
        <p:spPr/>
        <p:txBody>
          <a:bodyPr/>
          <a:p>
            <a:fld id="{B9EB00CC-4AF9-4CD1-80EA-E3EF22DC55E1}" type="slidenum">
              <a:t>&lt;#&gt;</a:t>
            </a:fld>
          </a:p>
        </p:txBody>
      </p:sp>
      <p:sp>
        <p:nvSpPr>
          <p:cNvPr id="6" name="PlaceHolder 5"/>
          <p:cNvSpPr>
            <a:spLocks noGrp="1"/>
          </p:cNvSpPr>
          <p:nvPr>
            <p:ph type="dt" idx="3"/>
          </p:nvPr>
        </p:nvSpPr>
        <p:spPr/>
        <p:txBody>
          <a:bodyPr/>
          <a:p>
            <a:r>
              <a:rPr lang="es-ES"/>
              <a:t/>
            </a: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s-ES" sz="4400" spc="-1" strike="noStrike">
              <a:latin typeface="Arial"/>
            </a:endParaRPr>
          </a:p>
        </p:txBody>
      </p:sp>
      <p:sp>
        <p:nvSpPr>
          <p:cNvPr id="6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s-ES" sz="3200" spc="-1" strike="noStrike">
              <a:latin typeface="Arial"/>
            </a:endParaRPr>
          </a:p>
        </p:txBody>
      </p:sp>
      <p:sp>
        <p:nvSpPr>
          <p:cNvPr id="6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s-ES" sz="3200" spc="-1" strike="noStrike">
              <a:latin typeface="Arial"/>
            </a:endParaRPr>
          </a:p>
        </p:txBody>
      </p:sp>
      <p:sp>
        <p:nvSpPr>
          <p:cNvPr id="62"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s-ES" sz="3200" spc="-1" strike="noStrike">
              <a:latin typeface="Arial"/>
            </a:endParaRPr>
          </a:p>
        </p:txBody>
      </p:sp>
      <p:sp>
        <p:nvSpPr>
          <p:cNvPr id="6" name="PlaceHolder 5"/>
          <p:cNvSpPr>
            <a:spLocks noGrp="1"/>
          </p:cNvSpPr>
          <p:nvPr>
            <p:ph type="ftr" idx="4"/>
          </p:nvPr>
        </p:nvSpPr>
        <p:spPr/>
        <p:txBody>
          <a:bodyPr/>
          <a:p>
            <a:r>
              <a:t>Footer</a:t>
            </a:r>
          </a:p>
        </p:txBody>
      </p:sp>
      <p:sp>
        <p:nvSpPr>
          <p:cNvPr id="7" name="PlaceHolder 6"/>
          <p:cNvSpPr>
            <a:spLocks noGrp="1"/>
          </p:cNvSpPr>
          <p:nvPr>
            <p:ph type="sldNum" idx="5"/>
          </p:nvPr>
        </p:nvSpPr>
        <p:spPr/>
        <p:txBody>
          <a:bodyPr/>
          <a:p>
            <a:fld id="{AF44F3A6-44AF-4883-9500-19D8F2E0CF2F}" type="slidenum">
              <a:t>&lt;#&gt;</a:t>
            </a:fld>
          </a:p>
        </p:txBody>
      </p:sp>
      <p:sp>
        <p:nvSpPr>
          <p:cNvPr id="8" name="PlaceHolder 7"/>
          <p:cNvSpPr>
            <a:spLocks noGrp="1"/>
          </p:cNvSpPr>
          <p:nvPr>
            <p:ph type="dt" idx="6"/>
          </p:nvPr>
        </p:nvSpPr>
        <p:spPr/>
        <p:txBody>
          <a:bodyPr/>
          <a:p>
            <a:r>
              <a:rPr lang="es-ES"/>
              <a:t/>
            </a: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s-ES" sz="4400" spc="-1" strike="noStrike">
              <a:latin typeface="Arial"/>
            </a:endParaRPr>
          </a:p>
        </p:txBody>
      </p:sp>
      <p:sp>
        <p:nvSpPr>
          <p:cNvPr id="6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s-ES" sz="3200" spc="-1" strike="noStrike">
              <a:latin typeface="Arial"/>
            </a:endParaRPr>
          </a:p>
        </p:txBody>
      </p:sp>
      <p:sp>
        <p:nvSpPr>
          <p:cNvPr id="6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s-ES" sz="3200" spc="-1" strike="noStrike">
              <a:latin typeface="Arial"/>
            </a:endParaRPr>
          </a:p>
        </p:txBody>
      </p:sp>
      <p:sp>
        <p:nvSpPr>
          <p:cNvPr id="66"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s-ES" sz="3200" spc="-1" strike="noStrike">
              <a:latin typeface="Arial"/>
            </a:endParaRPr>
          </a:p>
        </p:txBody>
      </p:sp>
      <p:sp>
        <p:nvSpPr>
          <p:cNvPr id="6" name="PlaceHolder 5"/>
          <p:cNvSpPr>
            <a:spLocks noGrp="1"/>
          </p:cNvSpPr>
          <p:nvPr>
            <p:ph type="ftr" idx="4"/>
          </p:nvPr>
        </p:nvSpPr>
        <p:spPr/>
        <p:txBody>
          <a:bodyPr/>
          <a:p>
            <a:r>
              <a:t>Footer</a:t>
            </a:r>
          </a:p>
        </p:txBody>
      </p:sp>
      <p:sp>
        <p:nvSpPr>
          <p:cNvPr id="7" name="PlaceHolder 6"/>
          <p:cNvSpPr>
            <a:spLocks noGrp="1"/>
          </p:cNvSpPr>
          <p:nvPr>
            <p:ph type="sldNum" idx="5"/>
          </p:nvPr>
        </p:nvSpPr>
        <p:spPr/>
        <p:txBody>
          <a:bodyPr/>
          <a:p>
            <a:fld id="{E8195E3D-1516-44C1-A93C-E346BDE9CCBD}" type="slidenum">
              <a:t>&lt;#&gt;</a:t>
            </a:fld>
          </a:p>
        </p:txBody>
      </p:sp>
      <p:sp>
        <p:nvSpPr>
          <p:cNvPr id="8" name="PlaceHolder 7"/>
          <p:cNvSpPr>
            <a:spLocks noGrp="1"/>
          </p:cNvSpPr>
          <p:nvPr>
            <p:ph type="dt" idx="6"/>
          </p:nvPr>
        </p:nvSpPr>
        <p:spPr/>
        <p:txBody>
          <a:bodyPr/>
          <a:p>
            <a:r>
              <a:rPr lang="es-ES"/>
              <a:t/>
            </a: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s-ES" sz="4400" spc="-1" strike="noStrike">
              <a:latin typeface="Arial"/>
            </a:endParaRPr>
          </a:p>
        </p:txBody>
      </p:sp>
      <p:sp>
        <p:nvSpPr>
          <p:cNvPr id="68"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endParaRPr b="0" lang="es-ES" sz="3200" spc="-1" strike="noStrike">
              <a:latin typeface="Arial"/>
            </a:endParaRPr>
          </a:p>
        </p:txBody>
      </p:sp>
      <p:sp>
        <p:nvSpPr>
          <p:cNvPr id="69"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s-ES" sz="3200" spc="-1" strike="noStrike">
              <a:latin typeface="Arial"/>
            </a:endParaRPr>
          </a:p>
        </p:txBody>
      </p:sp>
      <p:sp>
        <p:nvSpPr>
          <p:cNvPr id="5" name="PlaceHolder 4"/>
          <p:cNvSpPr>
            <a:spLocks noGrp="1"/>
          </p:cNvSpPr>
          <p:nvPr>
            <p:ph type="ftr" idx="4"/>
          </p:nvPr>
        </p:nvSpPr>
        <p:spPr/>
        <p:txBody>
          <a:bodyPr/>
          <a:p>
            <a:r>
              <a:t>Footer</a:t>
            </a:r>
          </a:p>
        </p:txBody>
      </p:sp>
      <p:sp>
        <p:nvSpPr>
          <p:cNvPr id="6" name="PlaceHolder 5"/>
          <p:cNvSpPr>
            <a:spLocks noGrp="1"/>
          </p:cNvSpPr>
          <p:nvPr>
            <p:ph type="sldNum" idx="5"/>
          </p:nvPr>
        </p:nvSpPr>
        <p:spPr/>
        <p:txBody>
          <a:bodyPr/>
          <a:p>
            <a:fld id="{3112E376-C933-4C75-8041-99E0959B6085}" type="slidenum">
              <a:t>&lt;#&gt;</a:t>
            </a:fld>
          </a:p>
        </p:txBody>
      </p:sp>
      <p:sp>
        <p:nvSpPr>
          <p:cNvPr id="7" name="PlaceHolder 6"/>
          <p:cNvSpPr>
            <a:spLocks noGrp="1"/>
          </p:cNvSpPr>
          <p:nvPr>
            <p:ph type="dt" idx="6"/>
          </p:nvPr>
        </p:nvSpPr>
        <p:spPr/>
        <p:txBody>
          <a:bodyPr/>
          <a:p>
            <a:r>
              <a:rPr lang="es-ES"/>
              <a:t/>
            </a: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s-ES" sz="4400" spc="-1" strike="noStrike">
              <a:latin typeface="Arial"/>
            </a:endParaRPr>
          </a:p>
        </p:txBody>
      </p:sp>
      <p:sp>
        <p:nvSpPr>
          <p:cNvPr id="7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s-ES" sz="3200" spc="-1" strike="noStrike">
              <a:latin typeface="Arial"/>
            </a:endParaRPr>
          </a:p>
        </p:txBody>
      </p:sp>
      <p:sp>
        <p:nvSpPr>
          <p:cNvPr id="7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s-ES" sz="3200" spc="-1" strike="noStrike">
              <a:latin typeface="Arial"/>
            </a:endParaRPr>
          </a:p>
        </p:txBody>
      </p:sp>
      <p:sp>
        <p:nvSpPr>
          <p:cNvPr id="7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s-ES" sz="3200" spc="-1" strike="noStrike">
              <a:latin typeface="Arial"/>
            </a:endParaRPr>
          </a:p>
        </p:txBody>
      </p:sp>
      <p:sp>
        <p:nvSpPr>
          <p:cNvPr id="74"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s-ES" sz="3200" spc="-1" strike="noStrike">
              <a:latin typeface="Arial"/>
            </a:endParaRPr>
          </a:p>
        </p:txBody>
      </p:sp>
      <p:sp>
        <p:nvSpPr>
          <p:cNvPr id="7" name="PlaceHolder 6"/>
          <p:cNvSpPr>
            <a:spLocks noGrp="1"/>
          </p:cNvSpPr>
          <p:nvPr>
            <p:ph type="ftr" idx="4"/>
          </p:nvPr>
        </p:nvSpPr>
        <p:spPr/>
        <p:txBody>
          <a:bodyPr/>
          <a:p>
            <a:r>
              <a:t>Footer</a:t>
            </a:r>
          </a:p>
        </p:txBody>
      </p:sp>
      <p:sp>
        <p:nvSpPr>
          <p:cNvPr id="8" name="PlaceHolder 7"/>
          <p:cNvSpPr>
            <a:spLocks noGrp="1"/>
          </p:cNvSpPr>
          <p:nvPr>
            <p:ph type="sldNum" idx="5"/>
          </p:nvPr>
        </p:nvSpPr>
        <p:spPr/>
        <p:txBody>
          <a:bodyPr/>
          <a:p>
            <a:fld id="{F87CAEFA-58B2-4C98-9F50-F0567197FB69}" type="slidenum">
              <a:t>&lt;#&gt;</a:t>
            </a:fld>
          </a:p>
        </p:txBody>
      </p:sp>
      <p:sp>
        <p:nvSpPr>
          <p:cNvPr id="9" name="PlaceHolder 8"/>
          <p:cNvSpPr>
            <a:spLocks noGrp="1"/>
          </p:cNvSpPr>
          <p:nvPr>
            <p:ph type="dt" idx="6"/>
          </p:nvPr>
        </p:nvSpPr>
        <p:spPr/>
        <p:txBody>
          <a:bodyPr/>
          <a:p>
            <a:r>
              <a:rPr lang="es-ES"/>
              <a:t/>
            </a: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s-ES" sz="4400" spc="-1" strike="noStrike">
              <a:latin typeface="Arial"/>
            </a:endParaRPr>
          </a:p>
        </p:txBody>
      </p:sp>
      <p:sp>
        <p:nvSpPr>
          <p:cNvPr id="76"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endParaRPr b="0" lang="es-ES" sz="3200" spc="-1" strike="noStrike">
              <a:latin typeface="Arial"/>
            </a:endParaRPr>
          </a:p>
        </p:txBody>
      </p:sp>
      <p:sp>
        <p:nvSpPr>
          <p:cNvPr id="77"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endParaRPr b="0" lang="es-ES" sz="3200" spc="-1" strike="noStrike">
              <a:latin typeface="Arial"/>
            </a:endParaRPr>
          </a:p>
        </p:txBody>
      </p:sp>
      <p:sp>
        <p:nvSpPr>
          <p:cNvPr id="78"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endParaRPr b="0" lang="es-ES" sz="3200" spc="-1" strike="noStrike">
              <a:latin typeface="Arial"/>
            </a:endParaRPr>
          </a:p>
        </p:txBody>
      </p:sp>
      <p:sp>
        <p:nvSpPr>
          <p:cNvPr id="79"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endParaRPr b="0" lang="es-ES" sz="3200" spc="-1" strike="noStrike">
              <a:latin typeface="Arial"/>
            </a:endParaRPr>
          </a:p>
        </p:txBody>
      </p:sp>
      <p:sp>
        <p:nvSpPr>
          <p:cNvPr id="80"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endParaRPr b="0" lang="es-ES" sz="3200" spc="-1" strike="noStrike">
              <a:latin typeface="Arial"/>
            </a:endParaRPr>
          </a:p>
        </p:txBody>
      </p:sp>
      <p:sp>
        <p:nvSpPr>
          <p:cNvPr id="81"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endParaRPr b="0" lang="es-ES" sz="3200" spc="-1" strike="noStrike">
              <a:latin typeface="Arial"/>
            </a:endParaRPr>
          </a:p>
        </p:txBody>
      </p:sp>
      <p:sp>
        <p:nvSpPr>
          <p:cNvPr id="9" name="PlaceHolder 8"/>
          <p:cNvSpPr>
            <a:spLocks noGrp="1"/>
          </p:cNvSpPr>
          <p:nvPr>
            <p:ph type="ftr" idx="4"/>
          </p:nvPr>
        </p:nvSpPr>
        <p:spPr/>
        <p:txBody>
          <a:bodyPr/>
          <a:p>
            <a:r>
              <a:t>Footer</a:t>
            </a:r>
          </a:p>
        </p:txBody>
      </p:sp>
      <p:sp>
        <p:nvSpPr>
          <p:cNvPr id="10" name="PlaceHolder 9"/>
          <p:cNvSpPr>
            <a:spLocks noGrp="1"/>
          </p:cNvSpPr>
          <p:nvPr>
            <p:ph type="sldNum" idx="5"/>
          </p:nvPr>
        </p:nvSpPr>
        <p:spPr/>
        <p:txBody>
          <a:bodyPr/>
          <a:p>
            <a:fld id="{AF0FD0EE-45A7-4B24-BA80-82BCEAC2DBBC}" type="slidenum">
              <a:t>&lt;#&gt;</a:t>
            </a:fld>
          </a:p>
        </p:txBody>
      </p:sp>
      <p:sp>
        <p:nvSpPr>
          <p:cNvPr id="11" name="PlaceHolder 10"/>
          <p:cNvSpPr>
            <a:spLocks noGrp="1"/>
          </p:cNvSpPr>
          <p:nvPr>
            <p:ph type="dt" idx="6"/>
          </p:nvPr>
        </p:nvSpPr>
        <p:spPr/>
        <p:txBody>
          <a:bodyPr/>
          <a:p>
            <a:r>
              <a:rPr lang="es-ES"/>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s-ES" sz="4400" spc="-1" strike="noStrike">
              <a:latin typeface="Arial"/>
            </a:endParaRPr>
          </a:p>
        </p:txBody>
      </p:sp>
      <p:sp>
        <p:nvSpPr>
          <p:cNvPr id="8"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endParaRPr b="0" lang="es-ES" sz="3200" spc="-1" strike="noStrike">
              <a:latin typeface="Arial"/>
            </a:endParaRPr>
          </a:p>
        </p:txBody>
      </p:sp>
      <p:sp>
        <p:nvSpPr>
          <p:cNvPr id="4" name="PlaceHolder 3"/>
          <p:cNvSpPr>
            <a:spLocks noGrp="1"/>
          </p:cNvSpPr>
          <p:nvPr>
            <p:ph type="ftr" idx="1"/>
          </p:nvPr>
        </p:nvSpPr>
        <p:spPr/>
        <p:txBody>
          <a:bodyPr/>
          <a:p>
            <a:r>
              <a:t>Footer</a:t>
            </a:r>
          </a:p>
        </p:txBody>
      </p:sp>
      <p:sp>
        <p:nvSpPr>
          <p:cNvPr id="5" name="PlaceHolder 4"/>
          <p:cNvSpPr>
            <a:spLocks noGrp="1"/>
          </p:cNvSpPr>
          <p:nvPr>
            <p:ph type="sldNum" idx="2"/>
          </p:nvPr>
        </p:nvSpPr>
        <p:spPr/>
        <p:txBody>
          <a:bodyPr/>
          <a:p>
            <a:fld id="{D8D21C80-D7C9-41D2-AB73-2EEA07BFB0CE}" type="slidenum">
              <a:t>&lt;#&gt;</a:t>
            </a:fld>
          </a:p>
        </p:txBody>
      </p:sp>
      <p:sp>
        <p:nvSpPr>
          <p:cNvPr id="6" name="PlaceHolder 5"/>
          <p:cNvSpPr>
            <a:spLocks noGrp="1"/>
          </p:cNvSpPr>
          <p:nvPr>
            <p:ph type="dt" idx="3"/>
          </p:nvPr>
        </p:nvSpPr>
        <p:spPr/>
        <p:txBody>
          <a:bodyPr/>
          <a:p>
            <a:r>
              <a:rPr lang="es-ES"/>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s-ES" sz="4400" spc="-1" strike="noStrike">
              <a:latin typeface="Arial"/>
            </a:endParaRPr>
          </a:p>
        </p:txBody>
      </p:sp>
      <p:sp>
        <p:nvSpPr>
          <p:cNvPr id="1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s-ES" sz="3200" spc="-1" strike="noStrike">
              <a:latin typeface="Arial"/>
            </a:endParaRPr>
          </a:p>
        </p:txBody>
      </p:sp>
      <p:sp>
        <p:nvSpPr>
          <p:cNvPr id="1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s-ES" sz="3200" spc="-1" strike="noStrike">
              <a:latin typeface="Arial"/>
            </a:endParaRPr>
          </a:p>
        </p:txBody>
      </p:sp>
      <p:sp>
        <p:nvSpPr>
          <p:cNvPr id="5" name="PlaceHolder 4"/>
          <p:cNvSpPr>
            <a:spLocks noGrp="1"/>
          </p:cNvSpPr>
          <p:nvPr>
            <p:ph type="ftr" idx="1"/>
          </p:nvPr>
        </p:nvSpPr>
        <p:spPr/>
        <p:txBody>
          <a:bodyPr/>
          <a:p>
            <a:r>
              <a:t>Footer</a:t>
            </a:r>
          </a:p>
        </p:txBody>
      </p:sp>
      <p:sp>
        <p:nvSpPr>
          <p:cNvPr id="6" name="PlaceHolder 5"/>
          <p:cNvSpPr>
            <a:spLocks noGrp="1"/>
          </p:cNvSpPr>
          <p:nvPr>
            <p:ph type="sldNum" idx="2"/>
          </p:nvPr>
        </p:nvSpPr>
        <p:spPr/>
        <p:txBody>
          <a:bodyPr/>
          <a:p>
            <a:fld id="{90436970-7241-47C3-B715-4F3A1720FBEE}" type="slidenum">
              <a:t>&lt;#&gt;</a:t>
            </a:fld>
          </a:p>
        </p:txBody>
      </p:sp>
      <p:sp>
        <p:nvSpPr>
          <p:cNvPr id="7" name="PlaceHolder 6"/>
          <p:cNvSpPr>
            <a:spLocks noGrp="1"/>
          </p:cNvSpPr>
          <p:nvPr>
            <p:ph type="dt" idx="3"/>
          </p:nvPr>
        </p:nvSpPr>
        <p:spPr/>
        <p:txBody>
          <a:bodyPr/>
          <a:p>
            <a:r>
              <a:rPr lang="es-ES"/>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s-ES" sz="4400" spc="-1" strike="noStrike">
              <a:latin typeface="Arial"/>
            </a:endParaRPr>
          </a:p>
        </p:txBody>
      </p:sp>
      <p:sp>
        <p:nvSpPr>
          <p:cNvPr id="3" name="PlaceHolder 2"/>
          <p:cNvSpPr>
            <a:spLocks noGrp="1"/>
          </p:cNvSpPr>
          <p:nvPr>
            <p:ph type="ftr" idx="1"/>
          </p:nvPr>
        </p:nvSpPr>
        <p:spPr/>
        <p:txBody>
          <a:bodyPr/>
          <a:p>
            <a:r>
              <a:t>Footer</a:t>
            </a:r>
          </a:p>
        </p:txBody>
      </p:sp>
      <p:sp>
        <p:nvSpPr>
          <p:cNvPr id="4" name="PlaceHolder 3"/>
          <p:cNvSpPr>
            <a:spLocks noGrp="1"/>
          </p:cNvSpPr>
          <p:nvPr>
            <p:ph type="sldNum" idx="2"/>
          </p:nvPr>
        </p:nvSpPr>
        <p:spPr/>
        <p:txBody>
          <a:bodyPr/>
          <a:p>
            <a:fld id="{91AEBBE6-B047-475A-8EDA-A56A08118FAA}" type="slidenum">
              <a:t>&lt;#&gt;</a:t>
            </a:fld>
          </a:p>
        </p:txBody>
      </p:sp>
      <p:sp>
        <p:nvSpPr>
          <p:cNvPr id="5" name="PlaceHolder 4"/>
          <p:cNvSpPr>
            <a:spLocks noGrp="1"/>
          </p:cNvSpPr>
          <p:nvPr>
            <p:ph type="dt" idx="3"/>
          </p:nvPr>
        </p:nvSpPr>
        <p:spPr/>
        <p:txBody>
          <a:bodyPr/>
          <a:p>
            <a:r>
              <a:rPr lang="es-ES"/>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buNone/>
            </a:pPr>
            <a:endParaRPr b="0" lang="es-ES" sz="3200" spc="-1" strike="noStrike">
              <a:latin typeface="Arial"/>
            </a:endParaRPr>
          </a:p>
        </p:txBody>
      </p:sp>
      <p:sp>
        <p:nvSpPr>
          <p:cNvPr id="3" name="PlaceHolder 2"/>
          <p:cNvSpPr>
            <a:spLocks noGrp="1"/>
          </p:cNvSpPr>
          <p:nvPr>
            <p:ph type="ftr" idx="1"/>
          </p:nvPr>
        </p:nvSpPr>
        <p:spPr/>
        <p:txBody>
          <a:bodyPr/>
          <a:p>
            <a:r>
              <a:t>Footer</a:t>
            </a:r>
          </a:p>
        </p:txBody>
      </p:sp>
      <p:sp>
        <p:nvSpPr>
          <p:cNvPr id="4" name="PlaceHolder 3"/>
          <p:cNvSpPr>
            <a:spLocks noGrp="1"/>
          </p:cNvSpPr>
          <p:nvPr>
            <p:ph type="sldNum" idx="2"/>
          </p:nvPr>
        </p:nvSpPr>
        <p:spPr/>
        <p:txBody>
          <a:bodyPr/>
          <a:p>
            <a:fld id="{B66C3881-B79A-4290-9F2C-47303B854503}" type="slidenum">
              <a:t>&lt;#&gt;</a:t>
            </a:fld>
          </a:p>
        </p:txBody>
      </p:sp>
      <p:sp>
        <p:nvSpPr>
          <p:cNvPr id="5" name="PlaceHolder 4"/>
          <p:cNvSpPr>
            <a:spLocks noGrp="1"/>
          </p:cNvSpPr>
          <p:nvPr>
            <p:ph type="dt" idx="3"/>
          </p:nvPr>
        </p:nvSpPr>
        <p:spPr/>
        <p:txBody>
          <a:bodyPr/>
          <a:p>
            <a:r>
              <a:rPr lang="es-ES"/>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s-ES" sz="4400" spc="-1" strike="noStrike">
              <a:latin typeface="Arial"/>
            </a:endParaRPr>
          </a:p>
        </p:txBody>
      </p:sp>
      <p:sp>
        <p:nvSpPr>
          <p:cNvPr id="1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s-ES" sz="3200" spc="-1" strike="noStrike">
              <a:latin typeface="Arial"/>
            </a:endParaRPr>
          </a:p>
        </p:txBody>
      </p:sp>
      <p:sp>
        <p:nvSpPr>
          <p:cNvPr id="1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s-ES" sz="3200" spc="-1" strike="noStrike">
              <a:latin typeface="Arial"/>
            </a:endParaRPr>
          </a:p>
        </p:txBody>
      </p:sp>
      <p:sp>
        <p:nvSpPr>
          <p:cNvPr id="1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s-ES" sz="3200" spc="-1" strike="noStrike">
              <a:latin typeface="Arial"/>
            </a:endParaRPr>
          </a:p>
        </p:txBody>
      </p:sp>
      <p:sp>
        <p:nvSpPr>
          <p:cNvPr id="6" name="PlaceHolder 5"/>
          <p:cNvSpPr>
            <a:spLocks noGrp="1"/>
          </p:cNvSpPr>
          <p:nvPr>
            <p:ph type="ftr" idx="1"/>
          </p:nvPr>
        </p:nvSpPr>
        <p:spPr/>
        <p:txBody>
          <a:bodyPr/>
          <a:p>
            <a:r>
              <a:t>Footer</a:t>
            </a:r>
          </a:p>
        </p:txBody>
      </p:sp>
      <p:sp>
        <p:nvSpPr>
          <p:cNvPr id="7" name="PlaceHolder 6"/>
          <p:cNvSpPr>
            <a:spLocks noGrp="1"/>
          </p:cNvSpPr>
          <p:nvPr>
            <p:ph type="sldNum" idx="2"/>
          </p:nvPr>
        </p:nvSpPr>
        <p:spPr/>
        <p:txBody>
          <a:bodyPr/>
          <a:p>
            <a:fld id="{F3964DED-EE51-46AF-A9FC-4F8BD1369EE4}" type="slidenum">
              <a:t>&lt;#&gt;</a:t>
            </a:fld>
          </a:p>
        </p:txBody>
      </p:sp>
      <p:sp>
        <p:nvSpPr>
          <p:cNvPr id="8" name="PlaceHolder 7"/>
          <p:cNvSpPr>
            <a:spLocks noGrp="1"/>
          </p:cNvSpPr>
          <p:nvPr>
            <p:ph type="dt" idx="3"/>
          </p:nvPr>
        </p:nvSpPr>
        <p:spPr/>
        <p:txBody>
          <a:bodyPr/>
          <a:p>
            <a:r>
              <a:rPr lang="es-ES"/>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s-ES" sz="4400" spc="-1" strike="noStrike">
              <a:latin typeface="Arial"/>
            </a:endParaRPr>
          </a:p>
        </p:txBody>
      </p:sp>
      <p:sp>
        <p:nvSpPr>
          <p:cNvPr id="19"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s-ES" sz="3200" spc="-1" strike="noStrike">
              <a:latin typeface="Arial"/>
            </a:endParaRPr>
          </a:p>
        </p:txBody>
      </p:sp>
      <p:sp>
        <p:nvSpPr>
          <p:cNvPr id="2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s-ES" sz="3200" spc="-1" strike="noStrike">
              <a:latin typeface="Arial"/>
            </a:endParaRPr>
          </a:p>
        </p:txBody>
      </p:sp>
      <p:sp>
        <p:nvSpPr>
          <p:cNvPr id="21"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s-ES" sz="3200" spc="-1" strike="noStrike">
              <a:latin typeface="Arial"/>
            </a:endParaRPr>
          </a:p>
        </p:txBody>
      </p:sp>
      <p:sp>
        <p:nvSpPr>
          <p:cNvPr id="6" name="PlaceHolder 5"/>
          <p:cNvSpPr>
            <a:spLocks noGrp="1"/>
          </p:cNvSpPr>
          <p:nvPr>
            <p:ph type="ftr" idx="1"/>
          </p:nvPr>
        </p:nvSpPr>
        <p:spPr/>
        <p:txBody>
          <a:bodyPr/>
          <a:p>
            <a:r>
              <a:t>Footer</a:t>
            </a:r>
          </a:p>
        </p:txBody>
      </p:sp>
      <p:sp>
        <p:nvSpPr>
          <p:cNvPr id="7" name="PlaceHolder 6"/>
          <p:cNvSpPr>
            <a:spLocks noGrp="1"/>
          </p:cNvSpPr>
          <p:nvPr>
            <p:ph type="sldNum" idx="2"/>
          </p:nvPr>
        </p:nvSpPr>
        <p:spPr/>
        <p:txBody>
          <a:bodyPr/>
          <a:p>
            <a:fld id="{B2E50763-B2D7-4BC5-BE9B-00E029ECB1F5}" type="slidenum">
              <a:t>&lt;#&gt;</a:t>
            </a:fld>
          </a:p>
        </p:txBody>
      </p:sp>
      <p:sp>
        <p:nvSpPr>
          <p:cNvPr id="8" name="PlaceHolder 7"/>
          <p:cNvSpPr>
            <a:spLocks noGrp="1"/>
          </p:cNvSpPr>
          <p:nvPr>
            <p:ph type="dt" idx="3"/>
          </p:nvPr>
        </p:nvSpPr>
        <p:spPr/>
        <p:txBody>
          <a:bodyPr/>
          <a:p>
            <a:r>
              <a:rPr lang="es-ES"/>
              <a:t/>
            </a: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s-ES" sz="4400" spc="-1" strike="noStrike">
              <a:latin typeface="Arial"/>
            </a:endParaRPr>
          </a:p>
        </p:txBody>
      </p:sp>
      <p:sp>
        <p:nvSpPr>
          <p:cNvPr id="23"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s-ES" sz="3200" spc="-1" strike="noStrike">
              <a:latin typeface="Arial"/>
            </a:endParaRPr>
          </a:p>
        </p:txBody>
      </p:sp>
      <p:sp>
        <p:nvSpPr>
          <p:cNvPr id="2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s-ES" sz="3200" spc="-1" strike="noStrike">
              <a:latin typeface="Arial"/>
            </a:endParaRPr>
          </a:p>
        </p:txBody>
      </p:sp>
      <p:sp>
        <p:nvSpPr>
          <p:cNvPr id="25"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s-ES" sz="3200" spc="-1" strike="noStrike">
              <a:latin typeface="Arial"/>
            </a:endParaRPr>
          </a:p>
        </p:txBody>
      </p:sp>
      <p:sp>
        <p:nvSpPr>
          <p:cNvPr id="6" name="PlaceHolder 5"/>
          <p:cNvSpPr>
            <a:spLocks noGrp="1"/>
          </p:cNvSpPr>
          <p:nvPr>
            <p:ph type="ftr" idx="1"/>
          </p:nvPr>
        </p:nvSpPr>
        <p:spPr/>
        <p:txBody>
          <a:bodyPr/>
          <a:p>
            <a:r>
              <a:t>Footer</a:t>
            </a:r>
          </a:p>
        </p:txBody>
      </p:sp>
      <p:sp>
        <p:nvSpPr>
          <p:cNvPr id="7" name="PlaceHolder 6"/>
          <p:cNvSpPr>
            <a:spLocks noGrp="1"/>
          </p:cNvSpPr>
          <p:nvPr>
            <p:ph type="sldNum" idx="2"/>
          </p:nvPr>
        </p:nvSpPr>
        <p:spPr/>
        <p:txBody>
          <a:bodyPr/>
          <a:p>
            <a:fld id="{FF393058-98AB-43D5-9398-1307E65024C6}" type="slidenum">
              <a:t>&lt;#&gt;</a:t>
            </a:fld>
          </a:p>
        </p:txBody>
      </p:sp>
      <p:sp>
        <p:nvSpPr>
          <p:cNvPr id="8" name="PlaceHolder 7"/>
          <p:cNvSpPr>
            <a:spLocks noGrp="1"/>
          </p:cNvSpPr>
          <p:nvPr>
            <p:ph type="dt" idx="3"/>
          </p:nvPr>
        </p:nvSpPr>
        <p:spPr/>
        <p:txBody>
          <a:bodyPr/>
          <a:p>
            <a:r>
              <a:rPr lang="es-ES"/>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457200" y="274680"/>
            <a:ext cx="8228880" cy="1142280"/>
          </a:xfrm>
          <a:prstGeom prst="rect">
            <a:avLst/>
          </a:prstGeom>
          <a:noFill/>
          <a:ln w="0">
            <a:noFill/>
          </a:ln>
        </p:spPr>
        <p:txBody>
          <a:bodyPr lIns="0" rIns="0" tIns="0" bIns="0" anchor="ctr">
            <a:noAutofit/>
          </a:bodyPr>
          <a:p>
            <a:r>
              <a:rPr b="0" lang="es-ES" sz="1800" spc="-1" strike="noStrike">
                <a:latin typeface="Arial"/>
              </a:rPr>
              <a:t>Pulse para editar el formato del texto de título</a:t>
            </a:r>
            <a:endParaRPr b="0" lang="es-ES" sz="1800" spc="-1" strike="noStrike">
              <a:latin typeface="Arial"/>
            </a:endParaRPr>
          </a:p>
        </p:txBody>
      </p:sp>
      <p:sp>
        <p:nvSpPr>
          <p:cNvPr id="1" name="PlaceHolder 2"/>
          <p:cNvSpPr>
            <a:spLocks noGrp="1"/>
          </p:cNvSpPr>
          <p:nvPr>
            <p:ph type="ftr" idx="1"/>
          </p:nvPr>
        </p:nvSpPr>
        <p:spPr>
          <a:xfrm>
            <a:off x="3124080" y="6356520"/>
            <a:ext cx="2894760" cy="364320"/>
          </a:xfrm>
          <a:prstGeom prst="rect">
            <a:avLst/>
          </a:prstGeom>
          <a:noFill/>
          <a:ln w="0">
            <a:noFill/>
          </a:ln>
        </p:spPr>
        <p:txBody>
          <a:bodyPr lIns="90000" rIns="90000" tIns="45000" bIns="45000" anchor="ctr">
            <a:noAutofit/>
          </a:bodyPr>
          <a:lstStyle>
            <a:lvl1pPr algn="ctr">
              <a:lnSpc>
                <a:spcPct val="100000"/>
              </a:lnSpc>
              <a:buNone/>
              <a:defRPr b="0" lang="es-ES" sz="1400" spc="-1" strike="noStrike">
                <a:latin typeface="Times New Roman"/>
              </a:defRPr>
            </a:lvl1pPr>
          </a:lstStyle>
          <a:p>
            <a:pPr algn="ctr">
              <a:lnSpc>
                <a:spcPct val="100000"/>
              </a:lnSpc>
              <a:buNone/>
            </a:pPr>
            <a:r>
              <a:rPr b="0" lang="es-ES" sz="1400" spc="-1" strike="noStrike">
                <a:latin typeface="Times New Roman"/>
              </a:rPr>
              <a:t>&lt;pie de página&gt;</a:t>
            </a:r>
            <a:endParaRPr b="0" lang="es-ES" sz="1400" spc="-1" strike="noStrike">
              <a:latin typeface="Times New Roman"/>
            </a:endParaRPr>
          </a:p>
        </p:txBody>
      </p:sp>
      <p:sp>
        <p:nvSpPr>
          <p:cNvPr id="2" name="PlaceHolder 3"/>
          <p:cNvSpPr>
            <a:spLocks noGrp="1"/>
          </p:cNvSpPr>
          <p:nvPr>
            <p:ph type="sldNum" idx="2"/>
          </p:nvPr>
        </p:nvSpPr>
        <p:spPr>
          <a:xfrm>
            <a:off x="6553080" y="6356520"/>
            <a:ext cx="2133000" cy="364320"/>
          </a:xfrm>
          <a:prstGeom prst="rect">
            <a:avLst/>
          </a:prstGeom>
          <a:noFill/>
          <a:ln w="0">
            <a:noFill/>
          </a:ln>
        </p:spPr>
        <p:txBody>
          <a:bodyPr lIns="90000" rIns="90000" tIns="45000" bIns="45000" anchor="ctr">
            <a:noAutofit/>
          </a:bodyPr>
          <a:lstStyle>
            <a:lvl1pPr algn="r">
              <a:lnSpc>
                <a:spcPct val="100000"/>
              </a:lnSpc>
              <a:buNone/>
              <a:tabLst>
                <a:tab algn="l" pos="0"/>
              </a:tabLst>
              <a:defRPr b="0" lang="es-ES" sz="1200" spc="-1" strike="noStrike">
                <a:solidFill>
                  <a:srgbClr val="888888"/>
                </a:solidFill>
                <a:latin typeface="Calibri"/>
                <a:ea typeface="Calibri"/>
              </a:defRPr>
            </a:lvl1pPr>
          </a:lstStyle>
          <a:p>
            <a:pPr algn="r">
              <a:lnSpc>
                <a:spcPct val="100000"/>
              </a:lnSpc>
              <a:buNone/>
              <a:tabLst>
                <a:tab algn="l" pos="0"/>
              </a:tabLst>
            </a:pPr>
            <a:fld id="{0DC22DBB-E600-4ACF-A201-48CD1586BDAE}" type="slidenum">
              <a:rPr b="0" lang="es-ES" sz="1200" spc="-1" strike="noStrike">
                <a:solidFill>
                  <a:srgbClr val="888888"/>
                </a:solidFill>
                <a:latin typeface="Calibri"/>
                <a:ea typeface="Calibri"/>
              </a:rPr>
              <a:t>&lt;número&gt;</a:t>
            </a:fld>
            <a:endParaRPr b="0" lang="es-ES" sz="1200" spc="-1" strike="noStrike">
              <a:latin typeface="Times New Roman"/>
            </a:endParaRPr>
          </a:p>
        </p:txBody>
      </p:sp>
      <p:sp>
        <p:nvSpPr>
          <p:cNvPr id="3" name="PlaceHolder 4"/>
          <p:cNvSpPr>
            <a:spLocks noGrp="1"/>
          </p:cNvSpPr>
          <p:nvPr>
            <p:ph type="dt" idx="3"/>
          </p:nvPr>
        </p:nvSpPr>
        <p:spPr>
          <a:xfrm>
            <a:off x="457200" y="6356520"/>
            <a:ext cx="2133000" cy="364320"/>
          </a:xfrm>
          <a:prstGeom prst="rect">
            <a:avLst/>
          </a:prstGeom>
          <a:noFill/>
          <a:ln w="0">
            <a:noFill/>
          </a:ln>
        </p:spPr>
        <p:txBody>
          <a:bodyPr lIns="90000" rIns="90000" tIns="45000" bIns="45000" anchor="ctr">
            <a:noAutofit/>
          </a:bodyPr>
          <a:lstStyle>
            <a:lvl1pPr>
              <a:defRPr b="0" lang="es-ES" sz="1400" spc="-1" strike="noStrike">
                <a:latin typeface="Times New Roman"/>
              </a:defRPr>
            </a:lvl1pPr>
          </a:lstStyle>
          <a:p>
            <a:r>
              <a:rPr b="0" lang="es-ES" sz="1400" spc="-1" strike="noStrike">
                <a:latin typeface="Times New Roman"/>
              </a:rPr>
              <a:t>&lt;fecha/hora&gt;</a:t>
            </a:r>
            <a:endParaRPr b="0" lang="es-ES" sz="1400" spc="-1" strike="noStrike">
              <a:latin typeface="Times New Roman"/>
            </a:endParaRPr>
          </a:p>
        </p:txBody>
      </p:sp>
      <p:sp>
        <p:nvSpPr>
          <p:cNvPr id="4" name="PlaceHolder 5"/>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s-ES" sz="3200" spc="-1" strike="noStrike">
                <a:latin typeface="Arial"/>
              </a:rPr>
              <a:t>Pulse para editar el formato de texto del esquema</a:t>
            </a:r>
            <a:endParaRPr b="0" lang="es-ES" sz="3200" spc="-1" strike="noStrike">
              <a:latin typeface="Arial"/>
            </a:endParaRPr>
          </a:p>
          <a:p>
            <a:pPr lvl="1" marL="864000" indent="-324000">
              <a:spcBef>
                <a:spcPts val="1134"/>
              </a:spcBef>
              <a:buClr>
                <a:srgbClr val="000000"/>
              </a:buClr>
              <a:buSzPct val="75000"/>
              <a:buFont typeface="Symbol" charset="2"/>
              <a:buChar char=""/>
            </a:pPr>
            <a:r>
              <a:rPr b="0" lang="es-ES" sz="2800" spc="-1" strike="noStrike">
                <a:latin typeface="Arial"/>
              </a:rPr>
              <a:t>Segundo nivel del esquema</a:t>
            </a:r>
            <a:endParaRPr b="0" lang="es-ES" sz="2800" spc="-1" strike="noStrike">
              <a:latin typeface="Arial"/>
            </a:endParaRPr>
          </a:p>
          <a:p>
            <a:pPr lvl="2" marL="1296000" indent="-288000">
              <a:spcBef>
                <a:spcPts val="850"/>
              </a:spcBef>
              <a:buClr>
                <a:srgbClr val="000000"/>
              </a:buClr>
              <a:buSzPct val="45000"/>
              <a:buFont typeface="Wingdings" charset="2"/>
              <a:buChar char=""/>
            </a:pPr>
            <a:r>
              <a:rPr b="0" lang="es-ES" sz="2400" spc="-1" strike="noStrike">
                <a:latin typeface="Arial"/>
              </a:rPr>
              <a:t>Tercer nivel del esquema</a:t>
            </a:r>
            <a:endParaRPr b="0" lang="es-ES" sz="2400" spc="-1" strike="noStrike">
              <a:latin typeface="Arial"/>
            </a:endParaRPr>
          </a:p>
          <a:p>
            <a:pPr lvl="3" marL="1728000" indent="-216000">
              <a:spcBef>
                <a:spcPts val="567"/>
              </a:spcBef>
              <a:buClr>
                <a:srgbClr val="000000"/>
              </a:buClr>
              <a:buSzPct val="75000"/>
              <a:buFont typeface="Symbol" charset="2"/>
              <a:buChar char=""/>
            </a:pPr>
            <a:r>
              <a:rPr b="0" lang="es-ES" sz="2000" spc="-1" strike="noStrike">
                <a:latin typeface="Arial"/>
              </a:rPr>
              <a:t>Cuarto nivel del esquema</a:t>
            </a:r>
            <a:endParaRPr b="0" lang="es-ES" sz="2000" spc="-1" strike="noStrike">
              <a:latin typeface="Arial"/>
            </a:endParaRPr>
          </a:p>
          <a:p>
            <a:pPr lvl="4" marL="2160000" indent="-216000">
              <a:spcBef>
                <a:spcPts val="283"/>
              </a:spcBef>
              <a:buClr>
                <a:srgbClr val="000000"/>
              </a:buClr>
              <a:buSzPct val="45000"/>
              <a:buFont typeface="Wingdings" charset="2"/>
              <a:buChar char=""/>
            </a:pPr>
            <a:r>
              <a:rPr b="0" lang="es-ES" sz="2000" spc="-1" strike="noStrike">
                <a:latin typeface="Arial"/>
              </a:rPr>
              <a:t>Quinto nivel del esquema</a:t>
            </a:r>
            <a:endParaRPr b="0" lang="es-ES" sz="2000" spc="-1" strike="noStrike">
              <a:latin typeface="Arial"/>
            </a:endParaRPr>
          </a:p>
          <a:p>
            <a:pPr lvl="5" marL="2592000" indent="-216000">
              <a:spcBef>
                <a:spcPts val="283"/>
              </a:spcBef>
              <a:buClr>
                <a:srgbClr val="000000"/>
              </a:buClr>
              <a:buSzPct val="45000"/>
              <a:buFont typeface="Wingdings" charset="2"/>
              <a:buChar char=""/>
            </a:pPr>
            <a:r>
              <a:rPr b="0" lang="es-ES" sz="2000" spc="-1" strike="noStrike">
                <a:latin typeface="Arial"/>
              </a:rPr>
              <a:t>Sexto nivel del esquema</a:t>
            </a:r>
            <a:endParaRPr b="0" lang="es-ES" sz="2000" spc="-1" strike="noStrike">
              <a:latin typeface="Arial"/>
            </a:endParaRPr>
          </a:p>
          <a:p>
            <a:pPr lvl="6" marL="3024000" indent="-216000">
              <a:spcBef>
                <a:spcPts val="283"/>
              </a:spcBef>
              <a:buClr>
                <a:srgbClr val="000000"/>
              </a:buClr>
              <a:buSzPct val="45000"/>
              <a:buFont typeface="Wingdings" charset="2"/>
              <a:buChar char=""/>
            </a:pPr>
            <a:r>
              <a:rPr b="0" lang="es-ES" sz="2000" spc="-1" strike="noStrike">
                <a:latin typeface="Arial"/>
              </a:rPr>
              <a:t>Séptimo nivel del esquema</a:t>
            </a:r>
            <a:endParaRPr b="0" lang="es-E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1" name="PlaceHolder 1"/>
          <p:cNvSpPr>
            <a:spLocks noGrp="1"/>
          </p:cNvSpPr>
          <p:nvPr>
            <p:ph type="ftr" idx="4"/>
          </p:nvPr>
        </p:nvSpPr>
        <p:spPr>
          <a:xfrm>
            <a:off x="3124080" y="6356520"/>
            <a:ext cx="2894760" cy="364320"/>
          </a:xfrm>
          <a:prstGeom prst="rect">
            <a:avLst/>
          </a:prstGeom>
          <a:noFill/>
          <a:ln w="0">
            <a:noFill/>
          </a:ln>
        </p:spPr>
        <p:txBody>
          <a:bodyPr lIns="90000" rIns="90000" tIns="45000" bIns="45000" anchor="ctr">
            <a:noAutofit/>
          </a:bodyPr>
          <a:lstStyle>
            <a:lvl1pPr algn="ctr">
              <a:lnSpc>
                <a:spcPct val="100000"/>
              </a:lnSpc>
              <a:buNone/>
              <a:defRPr b="0" lang="es-ES" sz="1400" spc="-1" strike="noStrike">
                <a:latin typeface="Times New Roman"/>
              </a:defRPr>
            </a:lvl1pPr>
          </a:lstStyle>
          <a:p>
            <a:pPr algn="ctr">
              <a:lnSpc>
                <a:spcPct val="100000"/>
              </a:lnSpc>
              <a:buNone/>
            </a:pPr>
            <a:r>
              <a:rPr b="0" lang="es-ES" sz="1400" spc="-1" strike="noStrike">
                <a:latin typeface="Times New Roman"/>
              </a:rPr>
              <a:t>&lt;pie de página&gt;</a:t>
            </a:r>
            <a:endParaRPr b="0" lang="es-ES" sz="1400" spc="-1" strike="noStrike">
              <a:latin typeface="Times New Roman"/>
            </a:endParaRPr>
          </a:p>
        </p:txBody>
      </p:sp>
      <p:sp>
        <p:nvSpPr>
          <p:cNvPr id="42" name="PlaceHolder 2"/>
          <p:cNvSpPr>
            <a:spLocks noGrp="1"/>
          </p:cNvSpPr>
          <p:nvPr>
            <p:ph type="sldNum" idx="5"/>
          </p:nvPr>
        </p:nvSpPr>
        <p:spPr>
          <a:xfrm>
            <a:off x="6553080" y="6356520"/>
            <a:ext cx="2133000" cy="364320"/>
          </a:xfrm>
          <a:prstGeom prst="rect">
            <a:avLst/>
          </a:prstGeom>
          <a:noFill/>
          <a:ln w="0">
            <a:noFill/>
          </a:ln>
        </p:spPr>
        <p:txBody>
          <a:bodyPr lIns="90000" rIns="90000" tIns="45000" bIns="45000" anchor="ctr">
            <a:noAutofit/>
          </a:bodyPr>
          <a:lstStyle>
            <a:lvl1pPr algn="r">
              <a:lnSpc>
                <a:spcPct val="100000"/>
              </a:lnSpc>
              <a:buNone/>
              <a:tabLst>
                <a:tab algn="l" pos="0"/>
              </a:tabLst>
              <a:defRPr b="0" lang="es-ES" sz="1200" spc="-1" strike="noStrike">
                <a:solidFill>
                  <a:srgbClr val="888888"/>
                </a:solidFill>
                <a:latin typeface="Calibri"/>
                <a:ea typeface="Calibri"/>
              </a:defRPr>
            </a:lvl1pPr>
          </a:lstStyle>
          <a:p>
            <a:pPr algn="r">
              <a:lnSpc>
                <a:spcPct val="100000"/>
              </a:lnSpc>
              <a:buNone/>
              <a:tabLst>
                <a:tab algn="l" pos="0"/>
              </a:tabLst>
            </a:pPr>
            <a:fld id="{3D0CF32C-B96C-4463-B468-593CC966FA11}" type="slidenum">
              <a:rPr b="0" lang="es-ES" sz="1200" spc="-1" strike="noStrike">
                <a:solidFill>
                  <a:srgbClr val="888888"/>
                </a:solidFill>
                <a:latin typeface="Calibri"/>
                <a:ea typeface="Calibri"/>
              </a:rPr>
              <a:t>&lt;número&gt;</a:t>
            </a:fld>
            <a:endParaRPr b="0" lang="es-ES" sz="1200" spc="-1" strike="noStrike">
              <a:latin typeface="Times New Roman"/>
            </a:endParaRPr>
          </a:p>
        </p:txBody>
      </p:sp>
      <p:sp>
        <p:nvSpPr>
          <p:cNvPr id="43" name="PlaceHolder 3"/>
          <p:cNvSpPr>
            <a:spLocks noGrp="1"/>
          </p:cNvSpPr>
          <p:nvPr>
            <p:ph type="dt" idx="6"/>
          </p:nvPr>
        </p:nvSpPr>
        <p:spPr>
          <a:xfrm>
            <a:off x="457200" y="6356520"/>
            <a:ext cx="2133000" cy="364320"/>
          </a:xfrm>
          <a:prstGeom prst="rect">
            <a:avLst/>
          </a:prstGeom>
          <a:noFill/>
          <a:ln w="0">
            <a:noFill/>
          </a:ln>
        </p:spPr>
        <p:txBody>
          <a:bodyPr lIns="90000" rIns="90000" tIns="45000" bIns="45000" anchor="ctr">
            <a:noAutofit/>
          </a:bodyPr>
          <a:lstStyle>
            <a:lvl1pPr>
              <a:defRPr b="0" lang="es-ES" sz="1400" spc="-1" strike="noStrike">
                <a:latin typeface="Times New Roman"/>
              </a:defRPr>
            </a:lvl1pPr>
          </a:lstStyle>
          <a:p>
            <a:r>
              <a:rPr b="0" lang="es-ES" sz="1400" spc="-1" strike="noStrike">
                <a:latin typeface="Times New Roman"/>
              </a:rPr>
              <a:t>&lt;fecha/hora&gt;</a:t>
            </a:r>
            <a:endParaRPr b="0" lang="es-ES" sz="1400" spc="-1" strike="noStrike">
              <a:latin typeface="Times New Roman"/>
            </a:endParaRPr>
          </a:p>
        </p:txBody>
      </p:sp>
      <p:sp>
        <p:nvSpPr>
          <p:cNvPr id="44" name="PlaceHolder 4"/>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r>
              <a:rPr b="0" lang="es-ES" sz="4400" spc="-1" strike="noStrike">
                <a:latin typeface="Arial"/>
              </a:rPr>
              <a:t>Pulse para editar el formato del texto de título</a:t>
            </a:r>
            <a:endParaRPr b="0" lang="es-ES" sz="4400" spc="-1" strike="noStrike">
              <a:latin typeface="Arial"/>
            </a:endParaRPr>
          </a:p>
        </p:txBody>
      </p:sp>
      <p:sp>
        <p:nvSpPr>
          <p:cNvPr id="45" name="PlaceHolder 5"/>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s-ES" sz="3200" spc="-1" strike="noStrike">
                <a:latin typeface="Arial"/>
              </a:rPr>
              <a:t>Pulse para editar el formato de texto del esquema</a:t>
            </a:r>
            <a:endParaRPr b="0" lang="es-ES" sz="3200" spc="-1" strike="noStrike">
              <a:latin typeface="Arial"/>
            </a:endParaRPr>
          </a:p>
          <a:p>
            <a:pPr lvl="1" marL="864000" indent="-324000">
              <a:spcBef>
                <a:spcPts val="1134"/>
              </a:spcBef>
              <a:buClr>
                <a:srgbClr val="000000"/>
              </a:buClr>
              <a:buSzPct val="75000"/>
              <a:buFont typeface="Symbol" charset="2"/>
              <a:buChar char=""/>
            </a:pPr>
            <a:r>
              <a:rPr b="0" lang="es-ES" sz="2800" spc="-1" strike="noStrike">
                <a:latin typeface="Arial"/>
              </a:rPr>
              <a:t>Segundo nivel del esquema</a:t>
            </a:r>
            <a:endParaRPr b="0" lang="es-ES" sz="2800" spc="-1" strike="noStrike">
              <a:latin typeface="Arial"/>
            </a:endParaRPr>
          </a:p>
          <a:p>
            <a:pPr lvl="2" marL="1296000" indent="-288000">
              <a:spcBef>
                <a:spcPts val="850"/>
              </a:spcBef>
              <a:buClr>
                <a:srgbClr val="000000"/>
              </a:buClr>
              <a:buSzPct val="45000"/>
              <a:buFont typeface="Wingdings" charset="2"/>
              <a:buChar char=""/>
            </a:pPr>
            <a:r>
              <a:rPr b="0" lang="es-ES" sz="2400" spc="-1" strike="noStrike">
                <a:latin typeface="Arial"/>
              </a:rPr>
              <a:t>Tercer nivel del esquema</a:t>
            </a:r>
            <a:endParaRPr b="0" lang="es-ES" sz="2400" spc="-1" strike="noStrike">
              <a:latin typeface="Arial"/>
            </a:endParaRPr>
          </a:p>
          <a:p>
            <a:pPr lvl="3" marL="1728000" indent="-216000">
              <a:spcBef>
                <a:spcPts val="567"/>
              </a:spcBef>
              <a:buClr>
                <a:srgbClr val="000000"/>
              </a:buClr>
              <a:buSzPct val="75000"/>
              <a:buFont typeface="Symbol" charset="2"/>
              <a:buChar char=""/>
            </a:pPr>
            <a:r>
              <a:rPr b="0" lang="es-ES" sz="2000" spc="-1" strike="noStrike">
                <a:latin typeface="Arial"/>
              </a:rPr>
              <a:t>Cuarto nivel del esquema</a:t>
            </a:r>
            <a:endParaRPr b="0" lang="es-ES" sz="2000" spc="-1" strike="noStrike">
              <a:latin typeface="Arial"/>
            </a:endParaRPr>
          </a:p>
          <a:p>
            <a:pPr lvl="4" marL="2160000" indent="-216000">
              <a:spcBef>
                <a:spcPts val="283"/>
              </a:spcBef>
              <a:buClr>
                <a:srgbClr val="000000"/>
              </a:buClr>
              <a:buSzPct val="45000"/>
              <a:buFont typeface="Wingdings" charset="2"/>
              <a:buChar char=""/>
            </a:pPr>
            <a:r>
              <a:rPr b="0" lang="es-ES" sz="2000" spc="-1" strike="noStrike">
                <a:latin typeface="Arial"/>
              </a:rPr>
              <a:t>Quinto nivel del esquema</a:t>
            </a:r>
            <a:endParaRPr b="0" lang="es-ES" sz="2000" spc="-1" strike="noStrike">
              <a:latin typeface="Arial"/>
            </a:endParaRPr>
          </a:p>
          <a:p>
            <a:pPr lvl="5" marL="2592000" indent="-216000">
              <a:spcBef>
                <a:spcPts val="283"/>
              </a:spcBef>
              <a:buClr>
                <a:srgbClr val="000000"/>
              </a:buClr>
              <a:buSzPct val="45000"/>
              <a:buFont typeface="Wingdings" charset="2"/>
              <a:buChar char=""/>
            </a:pPr>
            <a:r>
              <a:rPr b="0" lang="es-ES" sz="2000" spc="-1" strike="noStrike">
                <a:latin typeface="Arial"/>
              </a:rPr>
              <a:t>Sexto nivel del esquema</a:t>
            </a:r>
            <a:endParaRPr b="0" lang="es-ES" sz="2000" spc="-1" strike="noStrike">
              <a:latin typeface="Arial"/>
            </a:endParaRPr>
          </a:p>
          <a:p>
            <a:pPr lvl="6" marL="3024000" indent="-216000">
              <a:spcBef>
                <a:spcPts val="283"/>
              </a:spcBef>
              <a:buClr>
                <a:srgbClr val="000000"/>
              </a:buClr>
              <a:buSzPct val="45000"/>
              <a:buFont typeface="Wingdings" charset="2"/>
              <a:buChar char=""/>
            </a:pPr>
            <a:r>
              <a:rPr b="0" lang="es-ES" sz="2000" spc="-1" strike="noStrike">
                <a:latin typeface="Arial"/>
              </a:rPr>
              <a:t>Séptimo nivel del esquema</a:t>
            </a:r>
            <a:endParaRPr b="0" lang="es-E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3.xml"/>
</Relationships>
</file>

<file path=ppt/slides/_rels/slide2.xml.rels><?xml version="1.0" encoding="UTF-8"?>
<Relationships xmlns="http://schemas.openxmlformats.org/package/2006/relationships"><Relationship Id="rId1" Type="http://schemas.openxmlformats.org/officeDocument/2006/relationships/hyperlink" Target="https://www.es.catholic.net/op/articulos/37106/julio" TargetMode="External"/><Relationship Id="rId2" Type="http://schemas.openxmlformats.org/officeDocument/2006/relationships/image" Target="../media/image2.jpeg"/><Relationship Id="rId3"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2" name="Google Shape;84;p1"/>
          <p:cNvSpPr/>
          <p:nvPr/>
        </p:nvSpPr>
        <p:spPr>
          <a:xfrm>
            <a:off x="899640" y="692640"/>
            <a:ext cx="5472000" cy="1065240"/>
          </a:xfrm>
          <a:prstGeom prst="rect">
            <a:avLst/>
          </a:prstGeom>
          <a:noFill/>
          <a:ln w="0">
            <a:noFill/>
          </a:ln>
        </p:spPr>
        <p:style>
          <a:lnRef idx="0"/>
          <a:fillRef idx="0"/>
          <a:effectRef idx="0"/>
          <a:fontRef idx="minor"/>
        </p:style>
        <p:txBody>
          <a:bodyPr lIns="90000" rIns="90000" tIns="45000" bIns="45000" anchor="t">
            <a:spAutoFit/>
          </a:bodyPr>
          <a:p>
            <a:pPr>
              <a:lnSpc>
                <a:spcPct val="100000"/>
              </a:lnSpc>
              <a:buNone/>
              <a:tabLst>
                <a:tab algn="l" pos="0"/>
              </a:tabLst>
            </a:pPr>
            <a:r>
              <a:rPr b="0" lang="es-ES" sz="3200" spc="-1" strike="noStrike">
                <a:solidFill>
                  <a:srgbClr val="000000"/>
                </a:solidFill>
                <a:latin typeface="Calibri"/>
                <a:ea typeface="Calibri"/>
              </a:rPr>
              <a:t>Hno. Alejandro Antonio </a:t>
            </a:r>
            <a:endParaRPr b="0" lang="es-ES" sz="3200" spc="-1" strike="noStrike">
              <a:latin typeface="Arial"/>
            </a:endParaRPr>
          </a:p>
          <a:p>
            <a:pPr>
              <a:lnSpc>
                <a:spcPct val="100000"/>
              </a:lnSpc>
              <a:buNone/>
              <a:tabLst>
                <a:tab algn="l" pos="0"/>
              </a:tabLst>
            </a:pPr>
            <a:endParaRPr b="0" lang="es-ES" sz="3200" spc="-1" strike="noStrike">
              <a:latin typeface="Arial"/>
            </a:endParaRPr>
          </a:p>
        </p:txBody>
      </p:sp>
      <p:sp>
        <p:nvSpPr>
          <p:cNvPr id="83" name="Google Shape;85;p1"/>
          <p:cNvSpPr/>
          <p:nvPr/>
        </p:nvSpPr>
        <p:spPr>
          <a:xfrm>
            <a:off x="827640" y="1772640"/>
            <a:ext cx="5256000" cy="3926520"/>
          </a:xfrm>
          <a:prstGeom prst="rect">
            <a:avLst/>
          </a:prstGeom>
          <a:noFill/>
          <a:ln w="0">
            <a:noFill/>
          </a:ln>
        </p:spPr>
        <p:style>
          <a:lnRef idx="0"/>
          <a:fillRef idx="0"/>
          <a:effectRef idx="0"/>
          <a:fontRef idx="minor"/>
        </p:style>
        <p:txBody>
          <a:bodyPr lIns="90000" rIns="90000" tIns="45000" bIns="45000" anchor="t">
            <a:spAutoFit/>
          </a:bodyPr>
          <a:p>
            <a:pPr algn="just">
              <a:lnSpc>
                <a:spcPct val="100000"/>
              </a:lnSpc>
              <a:buNone/>
              <a:tabLst>
                <a:tab algn="l" pos="0"/>
              </a:tabLst>
            </a:pPr>
            <a:r>
              <a:rPr b="1" lang="es-ES" sz="1400" spc="-1" strike="noStrike">
                <a:solidFill>
                  <a:srgbClr val="000000"/>
                </a:solidFill>
                <a:latin typeface="Calibri"/>
                <a:ea typeface="Calibri"/>
              </a:rPr>
              <a:t>Nombre civil:  </a:t>
            </a:r>
            <a:r>
              <a:rPr b="0" lang="es-ES" sz="1400" spc="-1" strike="noStrike">
                <a:solidFill>
                  <a:srgbClr val="000000"/>
                </a:solidFill>
                <a:latin typeface="Calibri"/>
                <a:ea typeface="Calibri"/>
              </a:rPr>
              <a:t>Alejandro Arraya Caballero</a:t>
            </a:r>
            <a:endParaRPr b="0" lang="es-ES" sz="1400" spc="-1" strike="noStrike">
              <a:latin typeface="Arial"/>
            </a:endParaRPr>
          </a:p>
          <a:p>
            <a:pPr algn="just">
              <a:lnSpc>
                <a:spcPct val="100000"/>
              </a:lnSpc>
              <a:buNone/>
              <a:tabLst>
                <a:tab algn="l" pos="0"/>
              </a:tabLst>
            </a:pPr>
            <a:r>
              <a:rPr b="1" lang="es-ES" sz="1400" spc="-1" strike="noStrike">
                <a:solidFill>
                  <a:srgbClr val="000000"/>
                </a:solidFill>
                <a:latin typeface="Calibri"/>
                <a:ea typeface="Calibri"/>
              </a:rPr>
              <a:t>Fecha de nacimiento: </a:t>
            </a:r>
            <a:r>
              <a:rPr b="0" lang="es-ES" sz="1400" spc="-1" strike="noStrike">
                <a:solidFill>
                  <a:srgbClr val="000000"/>
                </a:solidFill>
                <a:latin typeface="Calibri"/>
                <a:ea typeface="Calibri"/>
              </a:rPr>
              <a:t>19/12/1894</a:t>
            </a:r>
            <a:endParaRPr b="0" lang="es-ES" sz="1400" spc="-1" strike="noStrike">
              <a:latin typeface="Arial"/>
            </a:endParaRPr>
          </a:p>
          <a:p>
            <a:pPr algn="just">
              <a:lnSpc>
                <a:spcPct val="100000"/>
              </a:lnSpc>
              <a:buNone/>
              <a:tabLst>
                <a:tab algn="l" pos="0"/>
              </a:tabLst>
            </a:pPr>
            <a:r>
              <a:rPr b="1" lang="es-ES" sz="1400" spc="-1" strike="noStrike">
                <a:solidFill>
                  <a:srgbClr val="000000"/>
                </a:solidFill>
                <a:latin typeface="Calibri"/>
                <a:ea typeface="Calibri"/>
              </a:rPr>
              <a:t>Lugar de nacimiento: </a:t>
            </a:r>
            <a:r>
              <a:rPr b="0" lang="es-ES" sz="1400" spc="-1" strike="noStrike">
                <a:solidFill>
                  <a:srgbClr val="000000"/>
                </a:solidFill>
                <a:latin typeface="Calibri"/>
                <a:ea typeface="Calibri"/>
              </a:rPr>
              <a:t>Monasterio de Rodilla (Burgos)</a:t>
            </a:r>
            <a:endParaRPr b="0" lang="es-ES" sz="1400" spc="-1" strike="noStrike">
              <a:latin typeface="Arial"/>
            </a:endParaRPr>
          </a:p>
          <a:p>
            <a:pPr algn="just">
              <a:lnSpc>
                <a:spcPct val="100000"/>
              </a:lnSpc>
              <a:buNone/>
              <a:tabLst>
                <a:tab algn="l" pos="0"/>
              </a:tabLst>
            </a:pPr>
            <a:r>
              <a:rPr b="1" lang="es-ES" sz="1400" spc="-1" strike="noStrike">
                <a:solidFill>
                  <a:srgbClr val="000000"/>
                </a:solidFill>
                <a:latin typeface="Calibri"/>
                <a:ea typeface="Calibri"/>
              </a:rPr>
              <a:t>Sexo: </a:t>
            </a:r>
            <a:r>
              <a:rPr b="0" lang="es-ES" sz="1400" spc="-1" strike="noStrike">
                <a:solidFill>
                  <a:srgbClr val="000000"/>
                </a:solidFill>
                <a:latin typeface="Calibri"/>
                <a:ea typeface="Calibri"/>
              </a:rPr>
              <a:t>Varón</a:t>
            </a:r>
            <a:r>
              <a:rPr b="1" lang="es-ES" sz="1400" spc="-1" strike="noStrike">
                <a:solidFill>
                  <a:srgbClr val="000000"/>
                </a:solidFill>
                <a:latin typeface="Calibri"/>
                <a:ea typeface="Calibri"/>
              </a:rPr>
              <a:t> </a:t>
            </a:r>
            <a:endParaRPr b="0" lang="es-ES" sz="1400" spc="-1" strike="noStrike">
              <a:latin typeface="Arial"/>
            </a:endParaRPr>
          </a:p>
          <a:p>
            <a:pPr algn="just">
              <a:lnSpc>
                <a:spcPct val="100000"/>
              </a:lnSpc>
              <a:buNone/>
              <a:tabLst>
                <a:tab algn="l" pos="0"/>
              </a:tabLst>
            </a:pPr>
            <a:r>
              <a:rPr b="1" lang="es-ES" sz="1400" spc="-1" strike="noStrike">
                <a:solidFill>
                  <a:srgbClr val="000000"/>
                </a:solidFill>
                <a:latin typeface="Calibri"/>
                <a:ea typeface="Calibri"/>
              </a:rPr>
              <a:t>Fecha de martirio:  </a:t>
            </a:r>
            <a:r>
              <a:rPr b="0" lang="es-ES" sz="1400" spc="-1" strike="noStrike">
                <a:solidFill>
                  <a:srgbClr val="000000"/>
                </a:solidFill>
                <a:latin typeface="Calibri"/>
                <a:ea typeface="Calibri"/>
              </a:rPr>
              <a:t>31/07/1936</a:t>
            </a:r>
            <a:endParaRPr b="0" lang="es-ES" sz="1400" spc="-1" strike="noStrike">
              <a:latin typeface="Arial"/>
            </a:endParaRPr>
          </a:p>
          <a:p>
            <a:pPr algn="just">
              <a:lnSpc>
                <a:spcPct val="100000"/>
              </a:lnSpc>
              <a:buNone/>
              <a:tabLst>
                <a:tab algn="l" pos="0"/>
              </a:tabLst>
            </a:pPr>
            <a:r>
              <a:rPr b="1" lang="es-ES" sz="1400" spc="-1" strike="noStrike">
                <a:solidFill>
                  <a:srgbClr val="000000"/>
                </a:solidFill>
                <a:latin typeface="Calibri"/>
                <a:ea typeface="Calibri"/>
              </a:rPr>
              <a:t>Lugar del asesinato: </a:t>
            </a:r>
            <a:r>
              <a:rPr b="0" lang="es-ES" sz="1400" spc="-1" strike="noStrike">
                <a:solidFill>
                  <a:srgbClr val="000000"/>
                </a:solidFill>
                <a:latin typeface="Calibri"/>
                <a:ea typeface="Calibri"/>
              </a:rPr>
              <a:t>Tarragona </a:t>
            </a:r>
            <a:endParaRPr b="0" lang="es-ES" sz="1400" spc="-1" strike="noStrike">
              <a:latin typeface="Arial"/>
            </a:endParaRPr>
          </a:p>
          <a:p>
            <a:pPr algn="just">
              <a:lnSpc>
                <a:spcPct val="100000"/>
              </a:lnSpc>
              <a:buNone/>
              <a:tabLst>
                <a:tab algn="l" pos="0"/>
              </a:tabLst>
            </a:pPr>
            <a:r>
              <a:rPr b="1" lang="es-ES" sz="1400" spc="-1" strike="noStrike">
                <a:solidFill>
                  <a:srgbClr val="000000"/>
                </a:solidFill>
                <a:latin typeface="Calibri"/>
                <a:ea typeface="Calibri"/>
              </a:rPr>
              <a:t>Orden</a:t>
            </a:r>
            <a:r>
              <a:rPr b="0" lang="es-ES" sz="1400" spc="-1" strike="noStrike">
                <a:solidFill>
                  <a:srgbClr val="000000"/>
                </a:solidFill>
                <a:latin typeface="Calibri"/>
                <a:ea typeface="Calibri"/>
              </a:rPr>
              <a:t>: Hermanos de las Escuelas Cristianas (La Salle) </a:t>
            </a:r>
            <a:endParaRPr b="0" lang="es-ES" sz="1400" spc="-1" strike="noStrike">
              <a:latin typeface="Arial"/>
            </a:endParaRPr>
          </a:p>
          <a:p>
            <a:pPr algn="just">
              <a:lnSpc>
                <a:spcPct val="100000"/>
              </a:lnSpc>
              <a:buNone/>
              <a:tabLst>
                <a:tab algn="l" pos="0"/>
              </a:tabLst>
            </a:pPr>
            <a:r>
              <a:rPr b="1" lang="es-ES" sz="1400" spc="-1" strike="noStrike">
                <a:solidFill>
                  <a:srgbClr val="000000"/>
                </a:solidFill>
                <a:latin typeface="Calibri"/>
                <a:ea typeface="Calibri"/>
              </a:rPr>
              <a:t>Beatificación: </a:t>
            </a:r>
            <a:r>
              <a:rPr b="0" lang="es-ES" sz="1400" spc="-1" strike="noStrike">
                <a:solidFill>
                  <a:srgbClr val="000000"/>
                </a:solidFill>
                <a:latin typeface="Calibri"/>
                <a:ea typeface="Calibri"/>
              </a:rPr>
              <a:t>13/10/2013 (por el cardenal Amato) en Tarragona</a:t>
            </a:r>
            <a:endParaRPr b="0" lang="es-ES" sz="1400" spc="-1" strike="noStrike">
              <a:latin typeface="Arial"/>
            </a:endParaRPr>
          </a:p>
          <a:p>
            <a:pPr algn="just">
              <a:lnSpc>
                <a:spcPct val="100000"/>
              </a:lnSpc>
              <a:buNone/>
              <a:tabLst>
                <a:tab algn="l" pos="0"/>
              </a:tabLst>
            </a:pPr>
            <a:r>
              <a:rPr b="1" lang="es-ES" sz="1400" spc="-1" strike="noStrike">
                <a:solidFill>
                  <a:srgbClr val="000000"/>
                </a:solidFill>
                <a:latin typeface="Calibri"/>
                <a:ea typeface="Calibri"/>
              </a:rPr>
              <a:t>Datos biográficos resumidos: </a:t>
            </a:r>
            <a:r>
              <a:rPr b="0" lang="es-ES" sz="1400" spc="-1" strike="noStrike">
                <a:solidFill>
                  <a:srgbClr val="000000"/>
                </a:solidFill>
                <a:latin typeface="Calibri"/>
                <a:ea typeface="Calibri"/>
              </a:rPr>
              <a:t>El Hno Alejandro Antonio, junto con el Hno Alfeo Bernabé y otros tres compañeros, había viajado a Madrid poco antes de estallar la guerra. Durante diez días deambularon por la capital antes de poder regresar, la noche del 29 de julio, en un tren donde fueron controlados varias veces. Mientras los otros tres seguían hacia Barcelona, ellos se bajaron en Tarragona, siendo notada su presencia por un grupo de milicianos. De camino a su Colegio, atravesaron el barrio del Ayuntamiento y tuvieron que pasar por unas callejuelas, donde fueron reconocidos como religiosos. Allí mismo los asesinaron.    </a:t>
            </a:r>
            <a:endParaRPr b="0" lang="es-ES" sz="1400" spc="-1" strike="noStrike">
              <a:latin typeface="Arial"/>
            </a:endParaRPr>
          </a:p>
        </p:txBody>
      </p:sp>
      <p:pic>
        <p:nvPicPr>
          <p:cNvPr id="84" name="" descr=""/>
          <p:cNvPicPr/>
          <p:nvPr/>
        </p:nvPicPr>
        <p:blipFill>
          <a:blip r:embed="rId1"/>
          <a:stretch/>
        </p:blipFill>
        <p:spPr>
          <a:xfrm>
            <a:off x="6258240" y="1620000"/>
            <a:ext cx="1481760" cy="2148480"/>
          </a:xfrm>
          <a:prstGeom prst="rect">
            <a:avLst/>
          </a:prstGeom>
          <a:ln w="0">
            <a:noFill/>
          </a:ln>
        </p:spPr>
      </p:pic>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5" name="PlaceHolder 1"/>
          <p:cNvSpPr>
            <a:spLocks noGrp="1"/>
          </p:cNvSpPr>
          <p:nvPr>
            <p:ph type="title"/>
          </p:nvPr>
        </p:nvSpPr>
        <p:spPr>
          <a:xfrm>
            <a:off x="-1116720" y="332640"/>
            <a:ext cx="8228880" cy="1142280"/>
          </a:xfrm>
          <a:prstGeom prst="rect">
            <a:avLst/>
          </a:prstGeom>
          <a:noFill/>
          <a:ln w="0">
            <a:noFill/>
          </a:ln>
        </p:spPr>
        <p:txBody>
          <a:bodyPr lIns="90000" rIns="90000" tIns="45000" bIns="45000" anchor="ctr">
            <a:normAutofit/>
          </a:bodyPr>
          <a:p>
            <a:pPr algn="ctr">
              <a:lnSpc>
                <a:spcPct val="100000"/>
              </a:lnSpc>
              <a:buNone/>
              <a:tabLst>
                <a:tab algn="l" pos="0"/>
              </a:tabLst>
            </a:pPr>
            <a:r>
              <a:rPr b="0" lang="es-ES" sz="3200" spc="-1" strike="noStrike">
                <a:solidFill>
                  <a:srgbClr val="000000"/>
                </a:solidFill>
                <a:latin typeface="Calibri"/>
                <a:ea typeface="Calibri"/>
              </a:rPr>
              <a:t>Hno Alejandro Antonio</a:t>
            </a:r>
            <a:endParaRPr b="0" lang="es-ES" sz="3200" spc="-1" strike="noStrike">
              <a:latin typeface="Arial"/>
            </a:endParaRPr>
          </a:p>
        </p:txBody>
      </p:sp>
      <p:sp>
        <p:nvSpPr>
          <p:cNvPr id="86" name="Google Shape;92;p2"/>
          <p:cNvSpPr/>
          <p:nvPr/>
        </p:nvSpPr>
        <p:spPr>
          <a:xfrm>
            <a:off x="467640" y="1772640"/>
            <a:ext cx="5472000" cy="1795320"/>
          </a:xfrm>
          <a:prstGeom prst="rect">
            <a:avLst/>
          </a:prstGeom>
          <a:noFill/>
          <a:ln w="0">
            <a:noFill/>
          </a:ln>
        </p:spPr>
        <p:style>
          <a:lnRef idx="0"/>
          <a:fillRef idx="0"/>
          <a:effectRef idx="0"/>
          <a:fontRef idx="minor"/>
        </p:style>
        <p:txBody>
          <a:bodyPr lIns="90000" rIns="90000" tIns="45000" bIns="45000" anchor="t">
            <a:spAutoFit/>
          </a:bodyPr>
          <a:p>
            <a:pPr>
              <a:lnSpc>
                <a:spcPct val="100000"/>
              </a:lnSpc>
              <a:buNone/>
              <a:tabLst>
                <a:tab algn="l" pos="0"/>
              </a:tabLst>
            </a:pPr>
            <a:r>
              <a:rPr b="1" lang="es-ES" sz="1400" spc="-1" strike="noStrike">
                <a:solidFill>
                  <a:srgbClr val="000000"/>
                </a:solidFill>
                <a:latin typeface="Calibri"/>
                <a:ea typeface="Calibri"/>
              </a:rPr>
              <a:t>Biografía extendida: </a:t>
            </a:r>
            <a:endParaRPr b="0" lang="es-ES" sz="1400" spc="-1" strike="noStrike">
              <a:latin typeface="Arial"/>
            </a:endParaRPr>
          </a:p>
          <a:p>
            <a:pPr algn="just">
              <a:lnSpc>
                <a:spcPct val="100000"/>
              </a:lnSpc>
              <a:buNone/>
              <a:tabLst>
                <a:tab algn="l" pos="0"/>
              </a:tabLst>
            </a:pPr>
            <a:r>
              <a:rPr b="1" lang="es-ES" sz="1400" spc="-1" strike="noStrike">
                <a:solidFill>
                  <a:srgbClr val="000000"/>
                </a:solidFill>
                <a:latin typeface="Calibri"/>
                <a:ea typeface="Calibri"/>
              </a:rPr>
              <a:t>Bibliografía:</a:t>
            </a:r>
            <a:r>
              <a:rPr b="0" lang="es-ES" sz="1400" spc="-1" strike="noStrike" u="sng">
                <a:solidFill>
                  <a:srgbClr val="0000ff"/>
                </a:solidFill>
                <a:uFillTx/>
                <a:latin typeface="Calibri"/>
                <a:ea typeface="Calibri"/>
                <a:hlinkClick r:id="rId1"/>
              </a:rPr>
              <a:t>https://www.es.catholic.net/op/articulos/37106/julio</a:t>
            </a:r>
            <a:r>
              <a:rPr b="0" lang="es-ES" sz="1400" spc="-1" strike="noStrike">
                <a:solidFill>
                  <a:srgbClr val="000000"/>
                </a:solidFill>
                <a:latin typeface="Calibri"/>
                <a:ea typeface="Calibri"/>
              </a:rPr>
              <a:t>alameda-camarero-y-companeros-beatos </a:t>
            </a:r>
            <a:endParaRPr b="0" lang="es-ES" sz="1400" spc="-1" strike="noStrike">
              <a:latin typeface="Arial"/>
            </a:endParaRPr>
          </a:p>
          <a:p>
            <a:pPr algn="just">
              <a:lnSpc>
                <a:spcPct val="100000"/>
              </a:lnSpc>
              <a:buNone/>
              <a:tabLst>
                <a:tab algn="l" pos="0"/>
              </a:tabLst>
            </a:pPr>
            <a:r>
              <a:rPr b="1" lang="es-ES" sz="1400" spc="-1" strike="noStrike">
                <a:solidFill>
                  <a:srgbClr val="000000"/>
                </a:solidFill>
                <a:latin typeface="Calibri"/>
                <a:ea typeface="Calibri"/>
              </a:rPr>
              <a:t>Lugar donde reposan sus restos</a:t>
            </a:r>
            <a:r>
              <a:rPr b="0" lang="es-ES" sz="1400" spc="-1" strike="noStrike">
                <a:solidFill>
                  <a:srgbClr val="000000"/>
                </a:solidFill>
                <a:latin typeface="Calibri"/>
                <a:ea typeface="Calibri"/>
              </a:rPr>
              <a:t>:</a:t>
            </a:r>
            <a:endParaRPr b="0" lang="es-ES" sz="1400" spc="-1" strike="noStrike">
              <a:latin typeface="Arial"/>
            </a:endParaRPr>
          </a:p>
          <a:p>
            <a:pPr algn="just">
              <a:lnSpc>
                <a:spcPct val="100000"/>
              </a:lnSpc>
              <a:buNone/>
              <a:tabLst>
                <a:tab algn="l" pos="0"/>
              </a:tabLst>
            </a:pPr>
            <a:r>
              <a:rPr b="1" lang="es-ES" sz="1400" spc="-1" strike="noStrike">
                <a:solidFill>
                  <a:srgbClr val="000000"/>
                </a:solidFill>
                <a:latin typeface="Calibri"/>
                <a:ea typeface="Calibri"/>
              </a:rPr>
              <a:t>Fecha de beatificación: </a:t>
            </a:r>
            <a:r>
              <a:rPr b="0" lang="es-ES" sz="1400" spc="-1" strike="noStrike">
                <a:solidFill>
                  <a:srgbClr val="000000"/>
                </a:solidFill>
                <a:latin typeface="Calibri"/>
                <a:ea typeface="Calibri"/>
              </a:rPr>
              <a:t>13 de octubre de 2013 en Tarragona</a:t>
            </a:r>
            <a:endParaRPr b="0" lang="es-ES" sz="1400" spc="-1" strike="noStrike">
              <a:latin typeface="Arial"/>
            </a:endParaRPr>
          </a:p>
          <a:p>
            <a:pPr algn="just">
              <a:lnSpc>
                <a:spcPct val="100000"/>
              </a:lnSpc>
              <a:buNone/>
              <a:tabLst>
                <a:tab algn="l" pos="0"/>
              </a:tabLst>
            </a:pPr>
            <a:r>
              <a:rPr b="1" lang="es-ES" sz="1400" spc="-1" strike="noStrike">
                <a:solidFill>
                  <a:srgbClr val="000000"/>
                </a:solidFill>
                <a:latin typeface="Calibri"/>
                <a:ea typeface="Calibri"/>
              </a:rPr>
              <a:t>Fecha de canonización:</a:t>
            </a:r>
            <a:endParaRPr b="0" lang="es-ES" sz="1400" spc="-1" strike="noStrike">
              <a:latin typeface="Arial"/>
            </a:endParaRPr>
          </a:p>
          <a:p>
            <a:pPr algn="just">
              <a:lnSpc>
                <a:spcPct val="100000"/>
              </a:lnSpc>
              <a:buNone/>
              <a:tabLst>
                <a:tab algn="l" pos="0"/>
              </a:tabLst>
            </a:pPr>
            <a:r>
              <a:rPr b="1" lang="es-ES" sz="1400" spc="-1" strike="noStrike">
                <a:solidFill>
                  <a:srgbClr val="000000"/>
                </a:solidFill>
                <a:latin typeface="Calibri"/>
                <a:ea typeface="Calibri"/>
              </a:rPr>
              <a:t>Fiesta canónica: </a:t>
            </a:r>
            <a:r>
              <a:rPr b="0" lang="es-ES" sz="1400" spc="-1" strike="noStrike">
                <a:solidFill>
                  <a:srgbClr val="000000"/>
                </a:solidFill>
                <a:latin typeface="Calibri"/>
                <a:ea typeface="Calibri"/>
              </a:rPr>
              <a:t>28 de agosto</a:t>
            </a:r>
            <a:endParaRPr b="0" lang="es-ES" sz="1400" spc="-1" strike="noStrike">
              <a:latin typeface="Arial"/>
            </a:endParaRPr>
          </a:p>
          <a:p>
            <a:pPr>
              <a:lnSpc>
                <a:spcPct val="100000"/>
              </a:lnSpc>
              <a:buNone/>
              <a:tabLst>
                <a:tab algn="l" pos="0"/>
              </a:tabLst>
            </a:pPr>
            <a:endParaRPr b="0" lang="es-ES" sz="1400" spc="-1" strike="noStrike">
              <a:latin typeface="Arial"/>
            </a:endParaRPr>
          </a:p>
        </p:txBody>
      </p:sp>
      <p:pic>
        <p:nvPicPr>
          <p:cNvPr id="87" name="" descr=""/>
          <p:cNvPicPr/>
          <p:nvPr/>
        </p:nvPicPr>
        <p:blipFill>
          <a:blip r:embed="rId2"/>
          <a:stretch/>
        </p:blipFill>
        <p:spPr>
          <a:xfrm>
            <a:off x="6258240" y="1620000"/>
            <a:ext cx="1481760" cy="2148480"/>
          </a:xfrm>
          <a:prstGeom prst="rect">
            <a:avLst/>
          </a:prstGeom>
          <a:ln w="0">
            <a:noFill/>
          </a:ln>
        </p:spPr>
      </p:pic>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0</TotalTime>
  <Application>LibreOffice/7.3.2.2$Windows_X86_64 LibreOffice_project/49f2b1bff42cfccbd8f788c8dc32c1c309559be0</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2018-07-19T17:03:36Z</dcterms:created>
  <dc:creator>Usuario</dc:creator>
  <dc:description/>
  <dc:language>es-ES</dc:language>
  <cp:lastModifiedBy/>
  <dcterms:modified xsi:type="dcterms:W3CDTF">2023-03-13T19:45:03Z</dcterms:modified>
  <cp:revision>2</cp:revision>
  <dc:subject/>
  <dc:title/>
</cp:coreProperties>
</file>

<file path=docProps/custom.xml><?xml version="1.0" encoding="utf-8"?>
<Properties xmlns="http://schemas.openxmlformats.org/officeDocument/2006/custom-properties" xmlns:vt="http://schemas.openxmlformats.org/officeDocument/2006/docPropsVTypes"/>
</file>