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DC731-F801-45C8-B2AD-7F7DDF2526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A1C4E-B088-4AA8-BAB7-6C0FC512565A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hyperlink" Target="https://www.iglesianavarra.org/noticias/2013/07/nuevos-martires-beatos-navarros-en-el-ano-de-la-fe-ix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4354" y="568447"/>
            <a:ext cx="9243646" cy="618514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LUIS BELTRAN SOLA JIMENEZ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4977" y="1186961"/>
            <a:ext cx="10489223" cy="5495193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err="1" smtClean="0"/>
              <a:t>Serviliano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 20 de abril de 1899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err="1" smtClean="0"/>
              <a:t>Amunarizqueta</a:t>
            </a:r>
            <a:r>
              <a:rPr lang="es-ES" sz="1600" dirty="0" smtClean="0"/>
              <a:t> (Navarra)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Asesinato: </a:t>
            </a:r>
            <a:r>
              <a:rPr lang="es-ES" sz="1600" dirty="0" smtClean="0"/>
              <a:t>27 de agosto de 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Asesinato: </a:t>
            </a:r>
            <a:r>
              <a:rPr lang="es-ES" sz="1600" dirty="0" smtClean="0"/>
              <a:t>Barcelona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Hermanos Hospitalarios San Juan de Dios (OH)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Nombre de los padres Florencio y Perpetua, labradores</a:t>
            </a:r>
            <a:r>
              <a:rPr lang="es-ES" sz="1600" dirty="0"/>
              <a:t>, católicos de costumbres y conducta ejemplares. Tuvieron siete hijos, de los cuales él fue el tercero. Bautizado en la parroquia de </a:t>
            </a:r>
            <a:r>
              <a:rPr lang="es-ES" sz="1600" dirty="0" err="1"/>
              <a:t>Artariain</a:t>
            </a:r>
            <a:r>
              <a:rPr lang="es-ES" sz="1600" dirty="0"/>
              <a:t>, recibió el nombre de </a:t>
            </a:r>
            <a:r>
              <a:rPr lang="es-ES" sz="1600" dirty="0" err="1"/>
              <a:t>Serviliano</a:t>
            </a:r>
            <a:r>
              <a:rPr lang="es-ES" sz="1600" dirty="0"/>
              <a:t>. La Confirmación la recibió el 18 de abril de 1902</a:t>
            </a:r>
            <a:r>
              <a:rPr lang="es-ES" sz="1600" dirty="0" smtClean="0"/>
              <a:t>.</a:t>
            </a:r>
            <a:endParaRPr lang="es-ES" sz="1600" dirty="0" smtClean="0"/>
          </a:p>
          <a:p>
            <a:pPr algn="just"/>
            <a:r>
              <a:rPr lang="es-ES" sz="1600" dirty="0"/>
              <a:t>Su educación se basó en los buenos ejemplos del hogar y la instrucción escolar recibida en la escuela de </a:t>
            </a:r>
            <a:r>
              <a:rPr lang="es-ES" sz="1600" dirty="0" err="1"/>
              <a:t>Iracheta</a:t>
            </a:r>
            <a:r>
              <a:rPr lang="es-ES" sz="1600" dirty="0"/>
              <a:t>, pueblo vecino, llevando una conducta de vida ejemplar. Frecuentaba la iglesia y los sacramentos y estaba afiliado a la cofradía de la Virgen de </a:t>
            </a:r>
            <a:r>
              <a:rPr lang="es-ES" sz="1600" dirty="0" err="1"/>
              <a:t>Ujué</a:t>
            </a:r>
            <a:r>
              <a:rPr lang="es-ES" sz="1600" dirty="0"/>
              <a:t>, cuya devoción siempre tuvo viva. A los 14 años, pasó a Tafalla.</a:t>
            </a:r>
            <a:endParaRPr lang="es-ES" sz="1600" dirty="0" smtClean="0"/>
          </a:p>
          <a:p>
            <a:pPr algn="just"/>
            <a:r>
              <a:rPr lang="es-ES" sz="1700" dirty="0"/>
              <a:t>Desde los 16 años sentía deseos de hacerse religioso, pero no llegó a ingresar en la Orden Hospitalaria hasta el 16 de febrero de 1918, incorporándose en </a:t>
            </a:r>
            <a:r>
              <a:rPr lang="es-ES" sz="1700" dirty="0" err="1"/>
              <a:t>Ciempozuelos</a:t>
            </a:r>
            <a:r>
              <a:rPr lang="es-ES" sz="1700" dirty="0"/>
              <a:t>, para iniciar el </a:t>
            </a:r>
            <a:r>
              <a:rPr lang="es-ES" sz="1700" dirty="0" err="1"/>
              <a:t>postulantado</a:t>
            </a:r>
            <a:r>
              <a:rPr lang="es-ES" sz="1700" dirty="0"/>
              <a:t>. De allí pasó a Carabanchel Alto, donde tomó el hábito el 15 de septiembre del mismo año, cambiando su nombre por Fray Luis Beltrán. Emitió los votos solemnes el 15 de octubre de 1925.</a:t>
            </a:r>
            <a:endParaRPr lang="es-ES" sz="17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265" y="1412875"/>
            <a:ext cx="1553210" cy="21488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515694"/>
            <a:ext cx="9144000" cy="521799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HNO LUIS BELTRAN SOLA JIMENEZ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69277" y="1257299"/>
            <a:ext cx="10401299" cy="5354515"/>
          </a:xfrm>
        </p:spPr>
        <p:txBody>
          <a:bodyPr>
            <a:normAutofit/>
          </a:bodyPr>
          <a:lstStyle/>
          <a:p>
            <a:pPr algn="just"/>
            <a:r>
              <a:rPr lang="es-ES" sz="1600" dirty="0"/>
              <a:t>La mayor parte de su existencia la pasó en las casas de Cataluña, dedicado a la limosna y al acompañamiento de los enfermos en servicio nocturno, hasta que su salud se resintió, ocupando después puestos sencillos. Su talante humano era el de una persona discreta, humilde y prudente, siguiendo con sumisión las orientaciones de su director espiritual.</a:t>
            </a:r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640" y="2320290"/>
            <a:ext cx="1602740" cy="22174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471732"/>
            <a:ext cx="9144000" cy="653683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LUIS BELTRAN SOLA JIMENEZ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16523" y="1204546"/>
            <a:ext cx="10462846" cy="541606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Relato de los Hechos – Asesinato:</a:t>
            </a:r>
            <a:endParaRPr lang="es-ES" sz="1600" b="1" dirty="0" smtClean="0"/>
          </a:p>
          <a:p>
            <a:pPr algn="just"/>
            <a:r>
              <a:rPr lang="es-ES" sz="1600" dirty="0"/>
              <a:t>Al producirse la persecución religiosa, formaba parte de la comunidad del hospital de S. Juan de Dios de Manresa. La alcaldía de Manresa se incautó del hospital el 5 de agosto de 1936. Al diseminarse los Hermanos, el Hermano Luis Beltrán, junto con el Hermano Mauricio Iñiguez de Heredia, se refugiaron en Barcelona, permaneciendo siempre unidos, y juntos fueron martirizados. En Barcelona visitaron a algunos bienhechores, como Severino Pérez de </a:t>
            </a:r>
            <a:r>
              <a:rPr lang="es-ES" sz="1600" dirty="0" err="1"/>
              <a:t>Viñaspre</a:t>
            </a:r>
            <a:r>
              <a:rPr lang="es-ES" sz="1600" dirty="0"/>
              <a:t> y Rafael Rosell, sin poder ser acogidos en sus casas, aunque con alguna frecuencia pasaban a verles, recibiendo ayuda. Los dos se hospedaron en una pensión de la calle </a:t>
            </a:r>
            <a:r>
              <a:rPr lang="es-ES" sz="1600" dirty="0" err="1"/>
              <a:t>Tallers</a:t>
            </a:r>
            <a:r>
              <a:rPr lang="es-ES" sz="1600" dirty="0"/>
              <a:t>, donde seguían una vida de recogimiento, haciendo sus rezos ordinarios con normalidad. El 27 de agosto fueron detenidos en dicha pensión, siendo a continuación asesinados. Tenía 37 años de edad y 18 de vida religiosa.</a:t>
            </a:r>
            <a:endParaRPr lang="es-ES" sz="1600" dirty="0"/>
          </a:p>
          <a:p>
            <a:pPr algn="just"/>
            <a:r>
              <a:rPr lang="es-ES" sz="1600" dirty="0"/>
              <a:t>Santiago </a:t>
            </a:r>
            <a:r>
              <a:rPr lang="es-ES" sz="1600" dirty="0" err="1"/>
              <a:t>Cañardo</a:t>
            </a:r>
            <a:r>
              <a:rPr lang="es-ES" sz="1600" dirty="0"/>
              <a:t> Ramírez</a:t>
            </a:r>
            <a:endParaRPr lang="es-ES" sz="1600" dirty="0"/>
          </a:p>
          <a:p>
            <a:pPr algn="just"/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775" y="3725545"/>
            <a:ext cx="1443355" cy="19970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533278"/>
            <a:ext cx="9144000" cy="574552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HNO LUIS BELTRAN SOLA JIMENEZ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90146" y="1186962"/>
            <a:ext cx="10524392" cy="5363307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se veneran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No se conservan sus restos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¿Cuándo fue su Beatificación?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13 de octubre de 1913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¿Cuándo fue su Canonización?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</a:t>
            </a:r>
            <a:endParaRPr lang="es-ES" sz="1600" b="1" dirty="0" smtClean="0"/>
          </a:p>
          <a:p>
            <a:pPr algn="just"/>
            <a:r>
              <a:rPr lang="es-ES" sz="1600" dirty="0" smtClean="0"/>
              <a:t>25 de octubre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España durante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Fuentes: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smtClean="0">
                <a:hlinkClick r:id="rId1"/>
              </a:rPr>
              <a:t>https://www.iglesianavarra.org/noticias/2013/07/nuevos-martires-beatos-navarros-en-el-ano-de-la-fe-ix/</a:t>
            </a:r>
            <a:endParaRPr lang="es-ES" sz="1600" b="1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b="1" dirty="0" smtClean="0"/>
          </a:p>
          <a:p>
            <a:pPr algn="just"/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515" y="1577975"/>
            <a:ext cx="1423035" cy="1968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3097</Words>
  <Application>WPS Presentation</Application>
  <PresentationFormat>Panorámica</PresentationFormat>
  <Paragraphs>42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HNO LUIS BELTRAN SOLA JIMENEZ</vt:lpstr>
      <vt:lpstr>HNO LUIS BELTRAN SOLA JIMENEZ</vt:lpstr>
      <vt:lpstr>HNO LUIS BELTRAN SOLA JIMENEZ</vt:lpstr>
      <vt:lpstr>HNO LUIS BELTRAN SOLA JIMENEZ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HNO LUIS BELTRAN SOLA JIMENEZ</dc:title>
  <dc:creator>Usuario</dc:creator>
  <cp:lastModifiedBy>Beatriz</cp:lastModifiedBy>
  <cp:revision>4</cp:revision>
  <dcterms:created xsi:type="dcterms:W3CDTF">2023-02-28T13:25:00Z</dcterms:created>
  <dcterms:modified xsi:type="dcterms:W3CDTF">2023-04-02T11:18:15Z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1646B24FF889463F9FCBCC49773500A2</vt:lpwstr>
  </property>
  <property fmtid="{D5CDD505-2E9C-101B-9397-08002B2CF9AE}" pid="3" name="KSOProductBuildVer">
    <vt:lpwstr>3082-11.2.0.11516</vt:lpwstr>
  </property>
</Properties>
</file>