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87" d="100"/>
          <a:sy n="87" d="100"/>
        </p:scale>
        <p:origin x="437"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7FCDFBBC-F9C4-434A-A7FE-5C54469B2E99}"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D0C5E9D-A4E3-4198-A528-9EEF57B6F911}" type="slidenum">
              <a:rPr lang="es-ES" smtClean="0"/>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7FCDFBBC-F9C4-434A-A7FE-5C54469B2E99}"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D0C5E9D-A4E3-4198-A528-9EEF57B6F911}" type="slidenum">
              <a:rPr lang="es-ES" smtClean="0"/>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7FCDFBBC-F9C4-434A-A7FE-5C54469B2E99}"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D0C5E9D-A4E3-4198-A528-9EEF57B6F911}" type="slidenum">
              <a:rPr lang="es-ES" smtClean="0"/>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7FCDFBBC-F9C4-434A-A7FE-5C54469B2E99}"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D0C5E9D-A4E3-4198-A528-9EEF57B6F911}" type="slidenum">
              <a:rPr lang="es-ES" smtClean="0"/>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endParaRPr lang="es-ES" smtClean="0"/>
          </a:p>
        </p:txBody>
      </p:sp>
      <p:sp>
        <p:nvSpPr>
          <p:cNvPr id="4" name="Marcador de fecha 3"/>
          <p:cNvSpPr>
            <a:spLocks noGrp="1"/>
          </p:cNvSpPr>
          <p:nvPr>
            <p:ph type="dt" sz="half" idx="10"/>
          </p:nvPr>
        </p:nvSpPr>
        <p:spPr/>
        <p:txBody>
          <a:bodyPr/>
          <a:lstStyle/>
          <a:p>
            <a:fld id="{7FCDFBBC-F9C4-434A-A7FE-5C54469B2E99}"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D0C5E9D-A4E3-4198-A528-9EEF57B6F911}" type="slidenum">
              <a:rPr lang="es-ES" smtClean="0"/>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fecha 4"/>
          <p:cNvSpPr>
            <a:spLocks noGrp="1"/>
          </p:cNvSpPr>
          <p:nvPr>
            <p:ph type="dt" sz="half" idx="10"/>
          </p:nvPr>
        </p:nvSpPr>
        <p:spPr/>
        <p:txBody>
          <a:bodyPr/>
          <a:lstStyle/>
          <a:p>
            <a:fld id="{7FCDFBBC-F9C4-434A-A7FE-5C54469B2E99}"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AD0C5E9D-A4E3-4198-A528-9EEF57B6F911}" type="slidenum">
              <a:rPr lang="es-ES" smtClean="0"/>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7" name="Marcador de fecha 6"/>
          <p:cNvSpPr>
            <a:spLocks noGrp="1"/>
          </p:cNvSpPr>
          <p:nvPr>
            <p:ph type="dt" sz="half" idx="10"/>
          </p:nvPr>
        </p:nvSpPr>
        <p:spPr/>
        <p:txBody>
          <a:bodyPr/>
          <a:lstStyle/>
          <a:p>
            <a:fld id="{7FCDFBBC-F9C4-434A-A7FE-5C54469B2E99}" type="datetimeFigureOut">
              <a:rPr lang="es-ES" smtClean="0"/>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AD0C5E9D-A4E3-4198-A528-9EEF57B6F911}" type="slidenum">
              <a:rPr lang="es-ES" smtClean="0"/>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7FCDFBBC-F9C4-434A-A7FE-5C54469B2E99}" type="datetimeFigureOut">
              <a:rPr lang="es-ES" smtClean="0"/>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AD0C5E9D-A4E3-4198-A528-9EEF57B6F911}" type="slidenum">
              <a:rPr lang="es-ES" smtClean="0"/>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FCDFBBC-F9C4-434A-A7FE-5C54469B2E99}" type="datetimeFigureOut">
              <a:rPr lang="es-ES" smtClean="0"/>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AD0C5E9D-A4E3-4198-A528-9EEF57B6F911}" type="slidenum">
              <a:rPr lang="es-ES" smtClean="0"/>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7FCDFBBC-F9C4-434A-A7FE-5C54469B2E99}"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AD0C5E9D-A4E3-4198-A528-9EEF57B6F911}" type="slidenum">
              <a:rPr lang="es-ES" smtClean="0"/>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7FCDFBBC-F9C4-434A-A7FE-5C54469B2E99}"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AD0C5E9D-A4E3-4198-A528-9EEF57B6F911}" type="slidenum">
              <a:rPr lang="es-ES" smtClean="0"/>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CDFBBC-F9C4-434A-A7FE-5C54469B2E99}" type="datetimeFigureOut">
              <a:rPr lang="es-ES" smtClean="0"/>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0C5E9D-A4E3-4198-A528-9EEF57B6F911}" type="slidenum">
              <a:rPr lang="es-ES" smtClean="0"/>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1.jpeg"/><Relationship Id="rId3" Type="http://schemas.openxmlformats.org/officeDocument/2006/relationships/hyperlink" Target="https://issuu.com/hsjd/docs/m__rtires_hospitalarios_de_san_juan" TargetMode="External"/><Relationship Id="rId2" Type="http://schemas.openxmlformats.org/officeDocument/2006/relationships/hyperlink" Target="https://martireshospitalarios.wordpress.com/quienes-fueron-2/" TargetMode="External"/><Relationship Id="rId1" Type="http://schemas.openxmlformats.org/officeDocument/2006/relationships/hyperlink" Target="https://martireshospitalarios.com/malaga/bt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485869"/>
            <a:ext cx="9144000" cy="634719"/>
          </a:xfrm>
        </p:spPr>
        <p:txBody>
          <a:bodyPr>
            <a:normAutofit/>
          </a:bodyPr>
          <a:lstStyle/>
          <a:p>
            <a:r>
              <a:rPr lang="es-ES" sz="3600" dirty="0" smtClean="0"/>
              <a:t>HNO SILVESTRE PEREZ LAGUNA</a:t>
            </a:r>
            <a:endParaRPr lang="es-ES" sz="3600" dirty="0"/>
          </a:p>
        </p:txBody>
      </p:sp>
      <p:sp>
        <p:nvSpPr>
          <p:cNvPr id="3" name="Subtítulo 2"/>
          <p:cNvSpPr>
            <a:spLocks noGrp="1"/>
          </p:cNvSpPr>
          <p:nvPr>
            <p:ph type="subTitle" idx="1"/>
          </p:nvPr>
        </p:nvSpPr>
        <p:spPr>
          <a:xfrm>
            <a:off x="376518" y="1264024"/>
            <a:ext cx="10470776" cy="5369858"/>
          </a:xfrm>
        </p:spPr>
        <p:txBody>
          <a:bodyPr>
            <a:normAutofit/>
          </a:bodyPr>
          <a:lstStyle/>
          <a:p>
            <a:pPr algn="just"/>
            <a:r>
              <a:rPr lang="es-ES" sz="1600" b="1" dirty="0" smtClean="0"/>
              <a:t>Nombre Civil: </a:t>
            </a:r>
            <a:r>
              <a:rPr lang="es-ES" sz="1600" dirty="0" smtClean="0"/>
              <a:t>Silvestre</a:t>
            </a:r>
            <a:endParaRPr lang="es-ES" sz="1600" dirty="0" smtClean="0"/>
          </a:p>
          <a:p>
            <a:pPr algn="just"/>
            <a:r>
              <a:rPr lang="es-ES" sz="1600" b="1" dirty="0" smtClean="0"/>
              <a:t>Fecha de Nacimiento: </a:t>
            </a:r>
            <a:r>
              <a:rPr lang="es-ES" sz="1600" dirty="0" smtClean="0"/>
              <a:t>30 de septiembre de 1873</a:t>
            </a:r>
            <a:endParaRPr lang="es-ES" sz="1600" dirty="0" smtClean="0"/>
          </a:p>
          <a:p>
            <a:pPr algn="just"/>
            <a:r>
              <a:rPr lang="es-ES" sz="1600" b="1" dirty="0" smtClean="0"/>
              <a:t>Lugar de Nacimiento: </a:t>
            </a:r>
            <a:r>
              <a:rPr lang="es-ES" sz="1600" dirty="0" smtClean="0"/>
              <a:t>Vilar del Campo (Soria)</a:t>
            </a:r>
            <a:endParaRPr lang="es-ES" sz="1600" dirty="0" smtClean="0"/>
          </a:p>
          <a:p>
            <a:pPr algn="just"/>
            <a:r>
              <a:rPr lang="es-ES" sz="1600" b="1" dirty="0" smtClean="0"/>
              <a:t>Sexo: </a:t>
            </a:r>
            <a:r>
              <a:rPr lang="es-ES" sz="1600" dirty="0" smtClean="0"/>
              <a:t>Varón</a:t>
            </a:r>
            <a:endParaRPr lang="es-ES" sz="1600" dirty="0" smtClean="0"/>
          </a:p>
          <a:p>
            <a:pPr algn="just"/>
            <a:r>
              <a:rPr lang="es-ES" sz="1600" b="1" dirty="0" smtClean="0"/>
              <a:t>Fecha de Asesinato: </a:t>
            </a:r>
            <a:r>
              <a:rPr lang="es-ES" sz="1600" dirty="0" smtClean="0"/>
              <a:t>17 de agosto de 1936</a:t>
            </a:r>
            <a:endParaRPr lang="es-ES" sz="1600" dirty="0" smtClean="0"/>
          </a:p>
          <a:p>
            <a:pPr algn="just"/>
            <a:r>
              <a:rPr lang="es-ES" sz="1600" b="1" dirty="0" smtClean="0"/>
              <a:t>Lugar de Asesinato: </a:t>
            </a:r>
            <a:r>
              <a:rPr lang="es-ES" sz="1600" dirty="0" smtClean="0"/>
              <a:t>Cementerio de Málaga</a:t>
            </a:r>
            <a:endParaRPr lang="es-ES" sz="1600" dirty="0" smtClean="0"/>
          </a:p>
          <a:p>
            <a:pPr algn="just"/>
            <a:r>
              <a:rPr lang="es-ES" sz="1600" b="1" dirty="0" smtClean="0"/>
              <a:t>Orden: </a:t>
            </a:r>
            <a:r>
              <a:rPr lang="es-ES" sz="1600" dirty="0" smtClean="0"/>
              <a:t>Hermanos Hospitalarios San Juan de Dios (OH)</a:t>
            </a:r>
            <a:endParaRPr lang="es-ES" sz="1600" dirty="0" smtClean="0"/>
          </a:p>
          <a:p>
            <a:pPr algn="just"/>
            <a:r>
              <a:rPr lang="es-ES" sz="1600" b="1" dirty="0" smtClean="0"/>
              <a:t>Datos Biográficos Resumidos:</a:t>
            </a:r>
            <a:endParaRPr lang="es-ES" sz="1600" b="1" dirty="0" smtClean="0"/>
          </a:p>
          <a:p>
            <a:pPr algn="just"/>
            <a:r>
              <a:rPr lang="es-ES" sz="1600" dirty="0" smtClean="0"/>
              <a:t>Nombre de los padres: Doroteo y María.</a:t>
            </a:r>
            <a:endParaRPr lang="es-ES" sz="1600" dirty="0" smtClean="0"/>
          </a:p>
          <a:p>
            <a:pPr algn="just"/>
            <a:r>
              <a:rPr lang="es-ES" sz="1600" dirty="0" smtClean="0"/>
              <a:t>Entra en la escuela apostólica de </a:t>
            </a:r>
            <a:r>
              <a:rPr lang="es-ES" sz="1600" dirty="0" err="1" smtClean="0"/>
              <a:t>Ciempozuelos</a:t>
            </a:r>
            <a:r>
              <a:rPr lang="es-ES" sz="1600" dirty="0" smtClean="0"/>
              <a:t> en 1886 y emite sus votos en 1892. </a:t>
            </a:r>
            <a:endParaRPr lang="es-ES" sz="1600" dirty="0"/>
          </a:p>
          <a:p>
            <a:pPr algn="just"/>
            <a:r>
              <a:rPr lang="es-ES" sz="1600" dirty="0" smtClean="0"/>
              <a:t>Forma parte de diversas Comunidades y ejerce los oficios de prior de Malvarrosa (1903) Carabanchel (1908) Granada (1931) </a:t>
            </a:r>
            <a:r>
              <a:rPr lang="es-ES" sz="1600" dirty="0" err="1" smtClean="0"/>
              <a:t>Ciempozuelos</a:t>
            </a:r>
            <a:r>
              <a:rPr lang="es-ES" sz="1600" dirty="0" smtClean="0"/>
              <a:t> (1914 y 1919). En 1922 forma parte de la primera expedición a Chile, donde dirigió un Centro Psiquiátrico de 3.000 pacientes,  y ejerce de superior y delegado provincial. Vuelve a Roma (1931) y a a Málaga (1934) como </a:t>
            </a:r>
            <a:r>
              <a:rPr lang="es-ES" sz="1600" dirty="0" err="1"/>
              <a:t>V</a:t>
            </a:r>
            <a:r>
              <a:rPr lang="es-ES" sz="1600" dirty="0" err="1" smtClean="0"/>
              <a:t>icesuperior</a:t>
            </a:r>
            <a:r>
              <a:rPr lang="es-ES" sz="1600" dirty="0" smtClean="0"/>
              <a:t>. </a:t>
            </a:r>
            <a:endParaRPr lang="es-ES" sz="1600" dirty="0" smtClean="0"/>
          </a:p>
          <a:p>
            <a:pPr algn="just"/>
            <a:r>
              <a:rPr lang="es-ES" sz="1600" dirty="0" smtClean="0"/>
              <a:t>Durante su vida como religioso hospitalario se distinguió por sus dotes intelectuales, gran bondad, exquisito trato y extraordinaria prudencia. Personalmente era muy austero y sobrio, y como enfermero hospitalario vivía siempre muy cercano de los pobres y enfermos siendo muy servicial. Su disponibilidad le dispuso para ocupar distintos cargos hospitalarios tanto en España como en América </a:t>
            </a:r>
            <a:r>
              <a:rPr lang="es-ES" sz="1600" smtClean="0"/>
              <a:t>Latina. </a:t>
            </a:r>
            <a:endParaRPr lang="es-ES" sz="1600" dirty="0"/>
          </a:p>
        </p:txBody>
      </p:sp>
      <p:pic>
        <p:nvPicPr>
          <p:cNvPr id="4" name="Imagen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7935595" y="1965960"/>
            <a:ext cx="1517650" cy="210312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55376" y="584480"/>
            <a:ext cx="9081247" cy="661613"/>
          </a:xfrm>
        </p:spPr>
        <p:txBody>
          <a:bodyPr>
            <a:normAutofit/>
          </a:bodyPr>
          <a:lstStyle/>
          <a:p>
            <a:r>
              <a:rPr lang="es-ES" sz="3600" dirty="0" smtClean="0"/>
              <a:t>HNO SILVESTRE PEREZ LAGUNA</a:t>
            </a:r>
            <a:endParaRPr lang="es-ES" sz="3600" dirty="0"/>
          </a:p>
        </p:txBody>
      </p:sp>
      <p:sp>
        <p:nvSpPr>
          <p:cNvPr id="5" name="Subtítulo 4"/>
          <p:cNvSpPr>
            <a:spLocks noGrp="1"/>
          </p:cNvSpPr>
          <p:nvPr>
            <p:ph type="subTitle" idx="1"/>
          </p:nvPr>
        </p:nvSpPr>
        <p:spPr>
          <a:xfrm>
            <a:off x="251011" y="1353671"/>
            <a:ext cx="10569389" cy="5190564"/>
          </a:xfrm>
        </p:spPr>
        <p:txBody>
          <a:bodyPr>
            <a:normAutofit/>
          </a:bodyPr>
          <a:lstStyle/>
          <a:p>
            <a:pPr algn="just"/>
            <a:r>
              <a:rPr lang="es-ES" sz="1600" b="1" dirty="0" smtClean="0"/>
              <a:t>Datos Biográficos Extendidos:</a:t>
            </a:r>
            <a:endParaRPr lang="es-ES" sz="1600" b="1" dirty="0" smtClean="0"/>
          </a:p>
          <a:p>
            <a:pPr algn="just"/>
            <a:r>
              <a:rPr lang="es-ES" sz="1600" b="1" dirty="0" smtClean="0"/>
              <a:t>Relato de los Hechos – Asesinato:</a:t>
            </a:r>
            <a:endParaRPr lang="es-ES" sz="1600" b="1" dirty="0" smtClean="0"/>
          </a:p>
          <a:p>
            <a:pPr algn="just"/>
            <a:r>
              <a:rPr lang="es-ES" sz="1600" dirty="0" smtClean="0"/>
              <a:t>Su entereza y bondad se manifiestan en los vaivenes de la persecución, se ofrece a cambio del superior.  </a:t>
            </a:r>
            <a:endParaRPr lang="es-ES" sz="1600" dirty="0" smtClean="0"/>
          </a:p>
          <a:p>
            <a:pPr algn="just"/>
            <a:r>
              <a:rPr lang="es-ES" sz="1700" dirty="0" smtClean="0"/>
              <a:t>Con </a:t>
            </a:r>
            <a:r>
              <a:rPr lang="es-ES" sz="1700" dirty="0"/>
              <a:t>las revueltas políticas, sociales y religiosas que se intensificaron en Málaga en 1936, Fr. Silvestre dio una vez más signos de su maduro espíritu religioso y entereza de ánimo. Ante los registros inconsiderados al hospital, con amenazas por parte de los milicianos, el Siervo de Dios para liberar al superior, entonces blanco de las insidias, se ofreció personalmente para permanecer momentáneamente al frente del Centro, con el fin de que el responsable directo del hospital se librara de la fuerte tensión y posible muerte, en bien del sanatorio y de los enfermos. De poco sirvieron su apoyo y ofrecimiento pues los acontecimientos se precipitaron y los planes de los milicianos en combinación con el comité de empleados formado dentro del Centro acabaron con la vida de Fr. Silvestre, juntamente con casi todos los miembros de la comunidad de Hermanos Hospitalarios del hospital. Sorprendentemente se salvó el superior. El día 17 de agosto, por la tarde, mientras los religiosos estaban dando la cena a los enfermos, repartidos por los pabellones, milicianos juntamente con varios de los empleados del comité irrumpieron en el sanatorio en varios coches, apresaron a los religiosos y se los llevaron, siendo asesinado Fr. Silvestre juntamente con los otros religiosos.</a:t>
            </a:r>
            <a:endParaRPr lang="es-ES" sz="1700" dirty="0"/>
          </a:p>
          <a:p>
            <a:pPr algn="just"/>
            <a:r>
              <a:rPr lang="es-ES" sz="1700" dirty="0"/>
              <a:t>El Papa Francisco firmó su Decreto de martirio el 5 de julio de 2013</a:t>
            </a:r>
            <a:r>
              <a:rPr lang="es-ES" sz="1700" dirty="0" smtClean="0"/>
              <a:t>.</a:t>
            </a:r>
            <a:endParaRPr lang="es-ES" sz="1700" dirty="0"/>
          </a:p>
        </p:txBody>
      </p:sp>
      <p:pic>
        <p:nvPicPr>
          <p:cNvPr id="6" name="Imagen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910668" y="2994074"/>
            <a:ext cx="868680" cy="120396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425387" y="575516"/>
            <a:ext cx="9081247" cy="742296"/>
          </a:xfrm>
        </p:spPr>
        <p:txBody>
          <a:bodyPr>
            <a:normAutofit/>
          </a:bodyPr>
          <a:lstStyle/>
          <a:p>
            <a:r>
              <a:rPr lang="es-ES" sz="3600" dirty="0" smtClean="0"/>
              <a:t>HNO SILVESTRE PEREZ LAGUNA</a:t>
            </a:r>
            <a:endParaRPr lang="es-ES" sz="3600" dirty="0"/>
          </a:p>
        </p:txBody>
      </p:sp>
      <p:sp>
        <p:nvSpPr>
          <p:cNvPr id="5" name="Subtítulo 4"/>
          <p:cNvSpPr>
            <a:spLocks noGrp="1"/>
          </p:cNvSpPr>
          <p:nvPr>
            <p:ph type="subTitle" idx="1"/>
          </p:nvPr>
        </p:nvSpPr>
        <p:spPr>
          <a:xfrm>
            <a:off x="493060" y="1317812"/>
            <a:ext cx="10121152" cy="5342964"/>
          </a:xfrm>
        </p:spPr>
        <p:txBody>
          <a:bodyPr>
            <a:normAutofit/>
          </a:bodyPr>
          <a:lstStyle/>
          <a:p>
            <a:pPr algn="just"/>
            <a:r>
              <a:rPr lang="es-ES" sz="1600" b="1" dirty="0" smtClean="0"/>
              <a:t>¿En qué lugar se veneran sus restos mortales?</a:t>
            </a:r>
            <a:endParaRPr lang="es-ES" sz="1600" b="1" dirty="0" smtClean="0"/>
          </a:p>
          <a:p>
            <a:pPr algn="just"/>
            <a:r>
              <a:rPr lang="es-ES" sz="1600" dirty="0" smtClean="0"/>
              <a:t>En la Capilla del Santísimo de la Agonía de la Catedral de Málaga</a:t>
            </a:r>
            <a:endParaRPr lang="es-ES" sz="1600" dirty="0" smtClean="0"/>
          </a:p>
          <a:p>
            <a:pPr algn="just"/>
            <a:r>
              <a:rPr lang="es-ES" sz="1600" b="1" dirty="0" smtClean="0"/>
              <a:t>¿Cuándo fue su Beatificación?</a:t>
            </a:r>
            <a:endParaRPr lang="es-ES" sz="1600" b="1" dirty="0" smtClean="0"/>
          </a:p>
          <a:p>
            <a:pPr algn="just"/>
            <a:r>
              <a:rPr lang="es-ES" sz="1600" dirty="0" smtClean="0"/>
              <a:t>El 13 de octubre de 1913 en Tarragona</a:t>
            </a:r>
            <a:endParaRPr lang="es-ES" sz="1600" dirty="0" smtClean="0"/>
          </a:p>
          <a:p>
            <a:pPr algn="just"/>
            <a:r>
              <a:rPr lang="es-ES" sz="1600" b="1" dirty="0" smtClean="0"/>
              <a:t>¿Cuándo fue su Canonización?</a:t>
            </a:r>
            <a:endParaRPr lang="es-ES" sz="1600" b="1" dirty="0" smtClean="0"/>
          </a:p>
          <a:p>
            <a:pPr algn="just"/>
            <a:r>
              <a:rPr lang="es-ES" sz="1600" dirty="0" smtClean="0"/>
              <a:t>Aún no está canonizado</a:t>
            </a:r>
            <a:endParaRPr lang="es-ES" sz="1600" dirty="0" smtClean="0"/>
          </a:p>
          <a:p>
            <a:pPr algn="just"/>
            <a:r>
              <a:rPr lang="es-ES" sz="1600" b="1" dirty="0" smtClean="0"/>
              <a:t>Fiesta Canónica</a:t>
            </a:r>
            <a:endParaRPr lang="es-ES" sz="1600" b="1" dirty="0" smtClean="0"/>
          </a:p>
          <a:p>
            <a:pPr algn="just"/>
            <a:r>
              <a:rPr lang="es-ES" sz="1600" dirty="0" smtClean="0"/>
              <a:t>25 de octubre</a:t>
            </a:r>
            <a:endParaRPr lang="es-ES" sz="1600" dirty="0" smtClean="0"/>
          </a:p>
          <a:p>
            <a:pPr algn="just"/>
            <a:r>
              <a:rPr lang="es-ES" sz="1600" dirty="0" smtClean="0"/>
              <a:t>06 de noviembre, Festividad de los Beatos Mártires durante la persecución religiosa en España durante el siglo XX</a:t>
            </a:r>
            <a:endParaRPr lang="es-ES" sz="1600" dirty="0" smtClean="0"/>
          </a:p>
          <a:p>
            <a:pPr algn="just"/>
            <a:r>
              <a:rPr lang="es-ES" sz="1600" b="1" dirty="0" smtClean="0"/>
              <a:t>Fuentes:</a:t>
            </a:r>
            <a:endParaRPr lang="es-ES" sz="1600" b="1" dirty="0" smtClean="0"/>
          </a:p>
          <a:p>
            <a:pPr marL="285750" indent="-285750" algn="just">
              <a:buFont typeface="Arial" panose="020B0604020202020204" pitchFamily="34" charset="0"/>
              <a:buChar char="•"/>
            </a:pPr>
            <a:r>
              <a:rPr lang="es-ES" sz="1600" b="1" dirty="0" smtClean="0">
                <a:hlinkClick r:id="rId1"/>
              </a:rPr>
              <a:t>https://martireshospitalarios.com/malaga/bto-</a:t>
            </a:r>
            <a:r>
              <a:rPr lang="es-ES" sz="1600" b="1" dirty="0" smtClean="0"/>
              <a:t>hno-silvestre-perez-laguna</a:t>
            </a:r>
            <a:endParaRPr lang="es-ES" sz="1600" b="1" dirty="0" smtClean="0"/>
          </a:p>
          <a:p>
            <a:pPr marL="285750" indent="-285750" algn="just">
              <a:buFont typeface="Arial" panose="020B0604020202020204" pitchFamily="34" charset="0"/>
              <a:buChar char="•"/>
            </a:pPr>
            <a:r>
              <a:rPr lang="es-ES" sz="1600" b="1" dirty="0" smtClean="0">
                <a:hlinkClick r:id="rId2"/>
              </a:rPr>
              <a:t>https://martireshospitalarios.wordpress.com/quienes-fueron-2/</a:t>
            </a:r>
            <a:endParaRPr lang="es-ES" sz="1600" b="1" dirty="0" smtClean="0"/>
          </a:p>
          <a:p>
            <a:pPr marL="285750" indent="-285750" algn="just">
              <a:buFont typeface="Arial" panose="020B0604020202020204" pitchFamily="34" charset="0"/>
              <a:buChar char="•"/>
            </a:pPr>
            <a:r>
              <a:rPr lang="es-ES" sz="1600" b="1" dirty="0" smtClean="0">
                <a:hlinkClick r:id="rId3"/>
              </a:rPr>
              <a:t>https://issuu.com/hsjd/docs/m__rtires_hospitalarios_de_san_juan</a:t>
            </a:r>
            <a:r>
              <a:rPr lang="es-ES" sz="1600" b="1" dirty="0" smtClean="0"/>
              <a:t> (</a:t>
            </a:r>
            <a:r>
              <a:rPr lang="es-ES" sz="1600" b="1" dirty="0" err="1" smtClean="0"/>
              <a:t>Hno</a:t>
            </a:r>
            <a:r>
              <a:rPr lang="es-ES" sz="1600" b="1" dirty="0" smtClean="0"/>
              <a:t> </a:t>
            </a:r>
            <a:r>
              <a:rPr lang="es-ES" sz="1600" b="1" dirty="0" err="1" smtClean="0"/>
              <a:t>Maurio</a:t>
            </a:r>
            <a:r>
              <a:rPr lang="es-ES" sz="1600" b="1" dirty="0" smtClean="0"/>
              <a:t> Íñiguez de Heredia y 23 compañeros. Testimonio de Fe y Misericordia (1936.1937) por Cecilio </a:t>
            </a:r>
            <a:r>
              <a:rPr lang="es-ES" sz="1600" b="1" dirty="0" err="1" smtClean="0"/>
              <a:t>Eseverri</a:t>
            </a:r>
            <a:r>
              <a:rPr lang="es-ES" sz="1600" b="1" dirty="0" smtClean="0"/>
              <a:t> </a:t>
            </a:r>
            <a:r>
              <a:rPr lang="es-ES" sz="1600" b="1" dirty="0" err="1" smtClean="0"/>
              <a:t>Chaverri</a:t>
            </a:r>
            <a:r>
              <a:rPr lang="es-ES" sz="1600" b="1" dirty="0" smtClean="0"/>
              <a:t>.</a:t>
            </a:r>
            <a:endParaRPr lang="es-ES" sz="1600" b="1" dirty="0" smtClean="0"/>
          </a:p>
          <a:p>
            <a:pPr marL="285750" indent="-285750" algn="just">
              <a:buFont typeface="Arial" panose="020B0604020202020204" pitchFamily="34" charset="0"/>
              <a:buChar char="•"/>
            </a:pPr>
            <a:r>
              <a:rPr lang="es-ES" sz="1600" b="1" dirty="0" smtClean="0"/>
              <a:t>https://osma-soria.org/diocesis-santos-4g.php</a:t>
            </a:r>
            <a:endParaRPr lang="es-ES" sz="1600" b="1" dirty="0" smtClean="0"/>
          </a:p>
          <a:p>
            <a:pPr algn="just"/>
            <a:endParaRPr lang="es-ES" sz="1600" dirty="0"/>
          </a:p>
        </p:txBody>
      </p:sp>
      <p:pic>
        <p:nvPicPr>
          <p:cNvPr id="6" name="Imagen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35595" y="1775460"/>
            <a:ext cx="1407795" cy="1951355"/>
          </a:xfrm>
          <a:prstGeom prst="rect">
            <a:avLst/>
          </a:prstGeom>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3494</Words>
  <Application>WPS Presentation</Application>
  <PresentationFormat>Panorámica</PresentationFormat>
  <Paragraphs>41</Paragraphs>
  <Slides>3</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3</vt:i4>
      </vt:variant>
    </vt:vector>
  </HeadingPairs>
  <TitlesOfParts>
    <vt:vector size="11" baseType="lpstr">
      <vt:lpstr>Arial</vt:lpstr>
      <vt:lpstr>SimSun</vt:lpstr>
      <vt:lpstr>Wingdings</vt:lpstr>
      <vt:lpstr>Calibri Light</vt:lpstr>
      <vt:lpstr>Calibri</vt:lpstr>
      <vt:lpstr>Microsoft YaHei</vt:lpstr>
      <vt:lpstr>Arial Unicode MS</vt:lpstr>
      <vt:lpstr>Tema de Office</vt:lpstr>
      <vt:lpstr>HNO SILVESTRE PEREZ LAGUNA</vt:lpstr>
      <vt:lpstr>HNO SILVESTRE PEREZ LAGUNA</vt:lpstr>
      <vt:lpstr>HNO SILVESTRE PEREZ LAGUNA</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HNO SILVESTRE PEREZ LAGUNA</dc:title>
  <dc:creator>Usuario</dc:creator>
  <cp:lastModifiedBy>Beatriz</cp:lastModifiedBy>
  <cp:revision>8</cp:revision>
  <dcterms:created xsi:type="dcterms:W3CDTF">2023-02-22T16:50:00Z</dcterms:created>
  <dcterms:modified xsi:type="dcterms:W3CDTF">2023-04-02T11:17:35Z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89A5350498BC4E38A1D63BBF47C38EE5</vt:lpwstr>
  </property>
  <property fmtid="{D5CDD505-2E9C-101B-9397-08002B2CF9AE}" pid="3" name="KSOProductBuildVer">
    <vt:lpwstr>3082-11.2.0.11516</vt:lpwstr>
  </property>
</Properties>
</file>