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Lst>
  <p:notesMasterIdLst>
    <p:notesMasterId r:id="rId4"/>
  </p:notesMasterIdLst>
  <p:sldIdLst>
    <p:sldId id="256" r:id="rId3"/>
    <p:sldId id="257" r:id="rId5"/>
    <p:sldId id="258" r:id="rId6"/>
  </p:sldIdLst>
  <p:sldSz cx="9144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 name="Shape 2"/>
        <p:cNvGrpSpPr/>
        <p:nvPr/>
      </p:nvGrpSpPr>
      <p:grpSpPr>
        <a:xfrm>
          <a:off x="0" y="0"/>
          <a:ext cx="0" cy="0"/>
          <a:chOff x="0" y="0"/>
          <a:chExt cx="0" cy="0"/>
        </a:xfrm>
      </p:grpSpPr>
      <p:sp>
        <p:nvSpPr>
          <p:cNvPr id="3" name="Google Shape;3;n"/>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L="914400" marR="0" lvl="1"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L="1371600" marR="0" lvl="2"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L="1828800" marR="0" lvl="3"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L="2286000" marR="0" lvl="4"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L="2743200" marR="0" lvl="5"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L="3200400" marR="0" lvl="6"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L="3657600" marR="0" lvl="7"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L="4114800" marR="0" lvl="8" indent="-298450" algn="l" rtl="0">
              <a:lnSpc>
                <a:spcPct val="100000"/>
              </a:lnSpc>
              <a:spcBef>
                <a:spcPts val="0"/>
              </a:spcBef>
              <a:spcAft>
                <a:spcPts val="0"/>
              </a:spcAft>
              <a:buClr>
                <a:srgbClr val="000000"/>
              </a:buClr>
              <a:buSzPts val="1100"/>
              <a:buFont typeface="Arial" panose="020B0604020202020204"/>
              <a:buChar char="■"/>
              <a:defRPr sz="11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80" name="Shape 80"/>
        <p:cNvGrpSpPr/>
        <p:nvPr/>
      </p:nvGrpSpPr>
      <p:grpSpPr>
        <a:xfrm>
          <a:off x="0" y="0"/>
          <a:ext cx="0" cy="0"/>
          <a:chOff x="0" y="0"/>
          <a:chExt cx="0" cy="0"/>
        </a:xfrm>
      </p:grpSpPr>
      <p:sp>
        <p:nvSpPr>
          <p:cNvPr id="81" name="Google Shape;81;p1:notes"/>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
        <p:nvSpPr>
          <p:cNvPr id="82" name="Google Shape;82;p1: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86" name="Shape 86"/>
        <p:cNvGrpSpPr/>
        <p:nvPr/>
      </p:nvGrpSpPr>
      <p:grpSpPr>
        <a:xfrm>
          <a:off x="0" y="0"/>
          <a:ext cx="0" cy="0"/>
          <a:chOff x="0" y="0"/>
          <a:chExt cx="0" cy="0"/>
        </a:xfrm>
      </p:grpSpPr>
      <p:sp>
        <p:nvSpPr>
          <p:cNvPr id="87" name="Google Shape;87;g1e15807ae44_0_0:notes"/>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
        <p:nvSpPr>
          <p:cNvPr id="88" name="Google Shape;88;g1e15807ae44_0_0:notes"/>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92" name="Shape 92"/>
        <p:cNvGrpSpPr/>
        <p:nvPr/>
      </p:nvGrpSpPr>
      <p:grpSpPr>
        <a:xfrm>
          <a:off x="0" y="0"/>
          <a:ext cx="0" cy="0"/>
          <a:chOff x="0" y="0"/>
          <a:chExt cx="0" cy="0"/>
        </a:xfrm>
      </p:grpSpPr>
      <p:sp>
        <p:nvSpPr>
          <p:cNvPr id="93" name="Google Shape;93;p2:notes"/>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
        <p:nvSpPr>
          <p:cNvPr id="94" name="Google Shape;94;p2:notes"/>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Diapositiva de título">
  <p:cSld name="TITLE">
    <p:spTree>
      <p:nvGrpSpPr>
        <p:cNvPr id="11" name="Shape 11"/>
        <p:cNvGrpSpPr/>
        <p:nvPr/>
      </p:nvGrpSpPr>
      <p:grpSpPr>
        <a:xfrm>
          <a:off x="0" y="0"/>
          <a:ext cx="0" cy="0"/>
          <a:chOff x="0" y="0"/>
          <a:chExt cx="0" cy="0"/>
        </a:xfrm>
      </p:grpSpPr>
      <p:sp>
        <p:nvSpPr>
          <p:cNvPr id="12" name="Google Shape;12;p4"/>
          <p:cNvSpPr txBox="1"/>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4"/>
          <p:cNvSpPr txBox="1"/>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4"/>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4"/>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matchingName="Título y texto vertical">
  <p:cSld name="VERTICAL_TEXT">
    <p:spTree>
      <p:nvGrpSpPr>
        <p:cNvPr id="68" name="Shape 68"/>
        <p:cNvGrpSpPr/>
        <p:nvPr/>
      </p:nvGrpSpPr>
      <p:grpSpPr>
        <a:xfrm>
          <a:off x="0" y="0"/>
          <a:ext cx="0" cy="0"/>
          <a:chOff x="0" y="0"/>
          <a:chExt cx="0" cy="0"/>
        </a:xfrm>
      </p:grpSpPr>
      <p:sp>
        <p:nvSpPr>
          <p:cNvPr id="69" name="Google Shape;69;p13"/>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3"/>
          <p:cNvSpPr txBox="1"/>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71" name="Google Shape;71;p13"/>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3"/>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matchingName="Título vertical y texto">
  <p:cSld name="VERTICAL_TITLE_AND_VERTICAL_TEXT">
    <p:spTree>
      <p:nvGrpSpPr>
        <p:cNvPr id="74" name="Shape 74"/>
        <p:cNvGrpSpPr/>
        <p:nvPr/>
      </p:nvGrpSpPr>
      <p:grpSpPr>
        <a:xfrm>
          <a:off x="0" y="0"/>
          <a:ext cx="0" cy="0"/>
          <a:chOff x="0" y="0"/>
          <a:chExt cx="0" cy="0"/>
        </a:xfrm>
      </p:grpSpPr>
      <p:sp>
        <p:nvSpPr>
          <p:cNvPr id="75" name="Google Shape;75;p14"/>
          <p:cNvSpPr txBox="1"/>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4"/>
          <p:cNvSpPr txBox="1"/>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77" name="Google Shape;77;p14"/>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matchingName="Título y objetos">
  <p:cSld name="OBJECT">
    <p:spTree>
      <p:nvGrpSpPr>
        <p:cNvPr id="17" name="Shape 17"/>
        <p:cNvGrpSpPr/>
        <p:nvPr/>
      </p:nvGrpSpPr>
      <p:grpSpPr>
        <a:xfrm>
          <a:off x="0" y="0"/>
          <a:ext cx="0" cy="0"/>
          <a:chOff x="0" y="0"/>
          <a:chExt cx="0" cy="0"/>
        </a:xfrm>
      </p:grpSpPr>
      <p:sp>
        <p:nvSpPr>
          <p:cNvPr id="18" name="Google Shape;18;p5"/>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5"/>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p:txBody>
      </p:sp>
      <p:sp>
        <p:nvSpPr>
          <p:cNvPr id="20" name="Google Shape;20;p5"/>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5"/>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5"/>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matchingName="Encabezado de sección">
  <p:cSld name="SECTION_HEADER">
    <p:spTree>
      <p:nvGrpSpPr>
        <p:cNvPr id="23" name="Shape 23"/>
        <p:cNvGrpSpPr/>
        <p:nvPr/>
      </p:nvGrpSpPr>
      <p:grpSpPr>
        <a:xfrm>
          <a:off x="0" y="0"/>
          <a:ext cx="0" cy="0"/>
          <a:chOff x="0" y="0"/>
          <a:chExt cx="0" cy="0"/>
        </a:xfrm>
      </p:grpSpPr>
      <p:sp>
        <p:nvSpPr>
          <p:cNvPr id="24" name="Google Shape;24;p6"/>
          <p:cNvSpPr txBox="1"/>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panose="020F0502020204030204"/>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6"/>
          <p:cNvSpPr txBox="1"/>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p:txBody>
      </p:sp>
      <p:sp>
        <p:nvSpPr>
          <p:cNvPr id="26" name="Google Shape;26;p6"/>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6"/>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6"/>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matchingName="Dos objetos">
  <p:cSld name="TWO_OBJECTS">
    <p:spTree>
      <p:nvGrpSpPr>
        <p:cNvPr id="29" name="Shape 29"/>
        <p:cNvGrpSpPr/>
        <p:nvPr/>
      </p:nvGrpSpPr>
      <p:grpSpPr>
        <a:xfrm>
          <a:off x="0" y="0"/>
          <a:ext cx="0" cy="0"/>
          <a:chOff x="0" y="0"/>
          <a:chExt cx="0" cy="0"/>
        </a:xfrm>
      </p:grpSpPr>
      <p:sp>
        <p:nvSpPr>
          <p:cNvPr id="30" name="Google Shape;30;p7"/>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7"/>
          <p:cNvSpPr txBox="1"/>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p:txBody>
      </p:sp>
      <p:sp>
        <p:nvSpPr>
          <p:cNvPr id="32" name="Google Shape;32;p7"/>
          <p:cNvSpPr txBox="1"/>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p:txBody>
      </p:sp>
      <p:sp>
        <p:nvSpPr>
          <p:cNvPr id="33" name="Google Shape;33;p7"/>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7"/>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matchingName="Comparación">
  <p:cSld name="TWO_OBJECTS_WITH_TEXT">
    <p:spTree>
      <p:nvGrpSpPr>
        <p:cNvPr id="36" name="Shape 36"/>
        <p:cNvGrpSpPr/>
        <p:nvPr/>
      </p:nvGrpSpPr>
      <p:grpSpPr>
        <a:xfrm>
          <a:off x="0" y="0"/>
          <a:ext cx="0" cy="0"/>
          <a:chOff x="0" y="0"/>
          <a:chExt cx="0" cy="0"/>
        </a:xfrm>
      </p:grpSpPr>
      <p:sp>
        <p:nvSpPr>
          <p:cNvPr id="37" name="Google Shape;37;p8"/>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panose="020F0502020204030204"/>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8"/>
          <p:cNvSpPr txBox="1"/>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p:txBody>
      </p:sp>
      <p:sp>
        <p:nvSpPr>
          <p:cNvPr id="39" name="Google Shape;39;p8"/>
          <p:cNvSpPr txBox="1"/>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p:txBody>
      </p:sp>
      <p:sp>
        <p:nvSpPr>
          <p:cNvPr id="40" name="Google Shape;40;p8"/>
          <p:cNvSpPr txBox="1"/>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p:txBody>
      </p:sp>
      <p:sp>
        <p:nvSpPr>
          <p:cNvPr id="41" name="Google Shape;41;p8"/>
          <p:cNvSpPr txBox="1"/>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p:txBody>
      </p:sp>
      <p:sp>
        <p:nvSpPr>
          <p:cNvPr id="42" name="Google Shape;42;p8"/>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8"/>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8"/>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matchingName="Sólo el título">
  <p:cSld name="TITLE_ONLY">
    <p:spTree>
      <p:nvGrpSpPr>
        <p:cNvPr id="45" name="Shape 45"/>
        <p:cNvGrpSpPr/>
        <p:nvPr/>
      </p:nvGrpSpPr>
      <p:grpSpPr>
        <a:xfrm>
          <a:off x="0" y="0"/>
          <a:ext cx="0" cy="0"/>
          <a:chOff x="0" y="0"/>
          <a:chExt cx="0" cy="0"/>
        </a:xfrm>
      </p:grpSpPr>
      <p:sp>
        <p:nvSpPr>
          <p:cNvPr id="46" name="Google Shape;46;p9"/>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9"/>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matchingName="En blanco">
  <p:cSld name="BLANK">
    <p:spTree>
      <p:nvGrpSpPr>
        <p:cNvPr id="50" name="Shape 50"/>
        <p:cNvGrpSpPr/>
        <p:nvPr/>
      </p:nvGrpSpPr>
      <p:grpSpPr>
        <a:xfrm>
          <a:off x="0" y="0"/>
          <a:ext cx="0" cy="0"/>
          <a:chOff x="0" y="0"/>
          <a:chExt cx="0" cy="0"/>
        </a:xfrm>
      </p:grpSpPr>
      <p:sp>
        <p:nvSpPr>
          <p:cNvPr id="51" name="Google Shape;51;p10"/>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0"/>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Contenido con título">
  <p:cSld name="OBJECT_WITH_CAPTION_TEXT">
    <p:spTree>
      <p:nvGrpSpPr>
        <p:cNvPr id="54" name="Shape 54"/>
        <p:cNvGrpSpPr/>
        <p:nvPr/>
      </p:nvGrpSpPr>
      <p:grpSpPr>
        <a:xfrm>
          <a:off x="0" y="0"/>
          <a:ext cx="0" cy="0"/>
          <a:chOff x="0" y="0"/>
          <a:chExt cx="0" cy="0"/>
        </a:xfrm>
      </p:grpSpPr>
      <p:sp>
        <p:nvSpPr>
          <p:cNvPr id="55" name="Google Shape;55;p11"/>
          <p:cNvSpPr txBox="1"/>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1"/>
          <p:cNvSpPr txBox="1"/>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p:txBody>
      </p:sp>
      <p:sp>
        <p:nvSpPr>
          <p:cNvPr id="57" name="Google Shape;57;p11"/>
          <p:cNvSpPr txBox="1"/>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p:txBody>
      </p:sp>
      <p:sp>
        <p:nvSpPr>
          <p:cNvPr id="58" name="Google Shape;58;p11"/>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1"/>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Imagen con título">
  <p:cSld name="PICTURE_WITH_CAPTION_TEXT">
    <p:spTree>
      <p:nvGrpSpPr>
        <p:cNvPr id="61" name="Shape 61"/>
        <p:cNvGrpSpPr/>
        <p:nvPr/>
      </p:nvGrpSpPr>
      <p:grpSpPr>
        <a:xfrm>
          <a:off x="0" y="0"/>
          <a:ext cx="0" cy="0"/>
          <a:chOff x="0" y="0"/>
          <a:chExt cx="0" cy="0"/>
        </a:xfrm>
      </p:grpSpPr>
      <p:sp>
        <p:nvSpPr>
          <p:cNvPr id="62" name="Google Shape;62;p12"/>
          <p:cNvSpPr txBox="1"/>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panose="020F0502020204030204"/>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2"/>
          <p:cNvSpPr/>
          <p:nvPr>
            <p:ph type="pic" idx="2"/>
          </p:nvPr>
        </p:nvSpPr>
        <p:spPr>
          <a:xfrm>
            <a:off x="1792288" y="612775"/>
            <a:ext cx="5486400" cy="4114800"/>
          </a:xfrm>
          <a:prstGeom prst="rect">
            <a:avLst/>
          </a:prstGeom>
          <a:noFill/>
          <a:ln>
            <a:noFill/>
          </a:ln>
        </p:spPr>
      </p:sp>
      <p:sp>
        <p:nvSpPr>
          <p:cNvPr id="64" name="Google Shape;64;p12"/>
          <p:cNvSpPr txBox="1"/>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p:txBody>
      </p:sp>
      <p:sp>
        <p:nvSpPr>
          <p:cNvPr id="65" name="Google Shape;65;p12"/>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2"/>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2"/>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5" name="Shape 5"/>
        <p:cNvGrpSpPr/>
        <p:nvPr/>
      </p:nvGrpSpPr>
      <p:grpSpPr>
        <a:xfrm>
          <a:off x="0" y="0"/>
          <a:ext cx="0" cy="0"/>
          <a:chOff x="0" y="0"/>
          <a:chExt cx="0" cy="0"/>
        </a:xfrm>
      </p:grpSpPr>
      <p:sp>
        <p:nvSpPr>
          <p:cNvPr id="6" name="Google Shape;6;p3"/>
          <p:cNvSpPr txBox="1"/>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panose="020F0502020204030204"/>
              <a:buNone/>
              <a:defRPr sz="4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a:lstStyle>
          <a:p/>
        </p:txBody>
      </p:sp>
      <p:sp>
        <p:nvSpPr>
          <p:cNvPr id="7" name="Google Shape;7;p3"/>
          <p:cNvSpPr txBox="1"/>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panose="020B0604020202020204"/>
              <a:buChar char="•"/>
              <a:defRPr sz="32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1pPr>
            <a:lvl2pPr marL="914400" marR="0" lvl="1" indent="-406400" algn="l" rtl="0">
              <a:lnSpc>
                <a:spcPct val="100000"/>
              </a:lnSpc>
              <a:spcBef>
                <a:spcPts val="560"/>
              </a:spcBef>
              <a:spcAft>
                <a:spcPts val="0"/>
              </a:spcAft>
              <a:buClr>
                <a:schemeClr val="dk1"/>
              </a:buClr>
              <a:buSzPts val="2800"/>
              <a:buFont typeface="Arial" panose="020B0604020202020204"/>
              <a:buChar char="–"/>
              <a:defRPr sz="2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L="1371600" marR="0" lvl="2" indent="-381000" algn="l" rtl="0">
              <a:lnSpc>
                <a:spcPct val="100000"/>
              </a:lnSpc>
              <a:spcBef>
                <a:spcPts val="480"/>
              </a:spcBef>
              <a:spcAft>
                <a:spcPts val="0"/>
              </a:spcAft>
              <a:buClr>
                <a:schemeClr val="dk1"/>
              </a:buClr>
              <a:buSzPts val="2400"/>
              <a:buFont typeface="Arial" panose="020B0604020202020204"/>
              <a:buChar char="•"/>
              <a:defRPr sz="24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L="1828800" marR="0" lvl="3"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L="2286000" marR="0" lvl="4"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L="2743200" marR="0" lvl="5"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L="3200400" marR="0" lvl="6"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L="3657600" marR="0" lvl="7"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L="4114800" marR="0" lvl="8" indent="-355600" algn="l" rtl="0">
              <a:lnSpc>
                <a:spcPct val="100000"/>
              </a:lnSpc>
              <a:spcBef>
                <a:spcPts val="400"/>
              </a:spcBef>
              <a:spcAft>
                <a:spcPts val="0"/>
              </a:spcAft>
              <a:buClr>
                <a:schemeClr val="dk1"/>
              </a:buClr>
              <a:buSzPts val="2000"/>
              <a:buFont typeface="Arial" panose="020B0604020202020204"/>
              <a:buChar char="•"/>
              <a:defRPr sz="20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8" name="Google Shape;8;p3"/>
          <p:cNvSpPr txBox="1"/>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9" name="Google Shape;9;p3"/>
          <p:cNvSpPr txBox="1"/>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R="0" lvl="1"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2pPr>
            <a:lvl3pPr marR="0" lvl="2"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3pPr>
            <a:lvl4pPr marR="0" lvl="3"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4pPr>
            <a:lvl5pPr marR="0" lvl="4"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5pPr>
            <a:lvl6pPr marR="0" lvl="5"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6pPr>
            <a:lvl7pPr marR="0" lvl="6"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7pPr>
            <a:lvl8pPr marR="0" lvl="7"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8pPr>
            <a:lvl9pPr marR="0" lvl="8" algn="l" rtl="0">
              <a:lnSpc>
                <a:spcPct val="100000"/>
              </a:lnSpc>
              <a:spcBef>
                <a:spcPts val="0"/>
              </a:spcBef>
              <a:spcAft>
                <a:spcPts val="0"/>
              </a:spcAft>
              <a:buClr>
                <a:srgbClr val="000000"/>
              </a:buClr>
              <a:buSzPts val="1400"/>
              <a:buFont typeface="Arial" panose="020B0604020202020204"/>
              <a:buNone/>
              <a:defRPr sz="1800" b="0" i="0" u="none" strike="noStrike" cap="none">
                <a:solidFill>
                  <a:schemeClr val="dk1"/>
                </a:solidFill>
                <a:latin typeface="Calibri" panose="020F0502020204030204"/>
                <a:ea typeface="Calibri" panose="020F0502020204030204"/>
                <a:cs typeface="Calibri" panose="020F0502020204030204"/>
                <a:sym typeface="Calibri" panose="020F0502020204030204"/>
              </a:defRPr>
            </a:lvl9pPr>
          </a:lstStyle>
          <a:p/>
        </p:txBody>
      </p:sp>
      <p:sp>
        <p:nvSpPr>
          <p:cNvPr id="10" name="Google Shape;10;p3"/>
          <p:cNvSpPr txBox="1"/>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1pPr>
            <a:lvl2pPr marL="0" marR="0" lvl="1"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2pPr>
            <a:lvl3pPr marL="0" marR="0" lvl="2"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3pPr>
            <a:lvl4pPr marL="0" marR="0" lvl="3"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4pPr>
            <a:lvl5pPr marL="0" marR="0" lvl="4"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5pPr>
            <a:lvl6pPr marL="0" marR="0" lvl="5"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6pPr>
            <a:lvl7pPr marL="0" marR="0" lvl="6"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7pPr>
            <a:lvl8pPr marL="0" marR="0" lvl="7"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8pPr>
            <a:lvl9pPr marL="0" marR="0" lvl="8" indent="0" algn="r" rtl="0">
              <a:lnSpc>
                <a:spcPct val="100000"/>
              </a:lnSpc>
              <a:spcBef>
                <a:spcPts val="0"/>
              </a:spcBef>
              <a:spcAft>
                <a:spcPts val="0"/>
              </a:spcAft>
              <a:buClr>
                <a:srgbClr val="000000"/>
              </a:buClr>
              <a:buSzPts val="1200"/>
              <a:buFont typeface="Arial" panose="020B0604020202020204"/>
              <a:buNone/>
              <a:defRPr sz="1200" b="0" i="0" u="none" strike="noStrike" cap="none">
                <a:solidFill>
                  <a:srgbClr val="888888"/>
                </a:solidFill>
                <a:latin typeface="Calibri" panose="020F0502020204030204"/>
                <a:ea typeface="Calibri" panose="020F0502020204030204"/>
                <a:cs typeface="Calibri" panose="020F0502020204030204"/>
                <a:sym typeface="Calibri" panose="020F0502020204030204"/>
              </a:defRPr>
            </a:lvl9pPr>
          </a:lstStyle>
          <a:p>
            <a:pPr marL="0" lvl="0" indent="0" algn="r" rtl="0">
              <a:spcBef>
                <a:spcPts val="0"/>
              </a:spcBef>
              <a:spcAft>
                <a:spcPts val="0"/>
              </a:spcAft>
              <a:buNone/>
            </a:pPr>
            <a:fld id="{00000000-1234-1234-1234-123412341234}" type="slidenum">
              <a:rPr lang="es-ES"/>
            </a:fld>
            <a:endParaRPr lang="es-E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83" name="Shape 83"/>
        <p:cNvGrpSpPr/>
        <p:nvPr/>
      </p:nvGrpSpPr>
      <p:grpSpPr>
        <a:xfrm>
          <a:off x="0" y="0"/>
          <a:ext cx="0" cy="0"/>
          <a:chOff x="0" y="0"/>
          <a:chExt cx="0" cy="0"/>
        </a:xfrm>
      </p:grpSpPr>
      <p:sp>
        <p:nvSpPr>
          <p:cNvPr id="84" name="Google Shape;84;p1"/>
          <p:cNvSpPr txBox="1"/>
          <p:nvPr/>
        </p:nvSpPr>
        <p:spPr>
          <a:xfrm>
            <a:off x="899592" y="692696"/>
            <a:ext cx="5472600" cy="1077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panose="020B0604020202020204"/>
              <a:buNone/>
            </a:pPr>
            <a:r>
              <a:rPr lang="es-ES" sz="3200" b="0" i="0" u="none" strike="noStrike" cap="none">
                <a:solidFill>
                  <a:schemeClr val="dk1"/>
                </a:solidFill>
                <a:latin typeface="Calibri" panose="020F0502020204030204"/>
                <a:ea typeface="Calibri" panose="020F0502020204030204"/>
                <a:cs typeface="Calibri" panose="020F0502020204030204"/>
                <a:sym typeface="Calibri" panose="020F0502020204030204"/>
              </a:rPr>
              <a:t>Hno Vir</a:t>
            </a:r>
            <a:r>
              <a:rPr lang="es-ES" sz="3200">
                <a:solidFill>
                  <a:schemeClr val="dk1"/>
                </a:solidFill>
                <a:latin typeface="Calibri" panose="020F0502020204030204"/>
                <a:ea typeface="Calibri" panose="020F0502020204030204"/>
                <a:cs typeface="Calibri" panose="020F0502020204030204"/>
                <a:sym typeface="Calibri" panose="020F0502020204030204"/>
              </a:rPr>
              <a:t>ginio Pedro</a:t>
            </a:r>
            <a:r>
              <a:rPr lang="es-ES" sz="3200" b="0" i="0" u="none" strike="noStrike" cap="none">
                <a:solidFill>
                  <a:schemeClr val="dk1"/>
                </a:solidFill>
                <a:latin typeface="Calibri" panose="020F0502020204030204"/>
                <a:ea typeface="Calibri" panose="020F0502020204030204"/>
                <a:cs typeface="Calibri" panose="020F0502020204030204"/>
                <a:sym typeface="Calibri" panose="020F0502020204030204"/>
              </a:rPr>
              <a:t> </a:t>
            </a:r>
            <a:endParaRPr sz="3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00000"/>
              </a:lnSpc>
              <a:spcBef>
                <a:spcPts val="0"/>
              </a:spcBef>
              <a:spcAft>
                <a:spcPts val="0"/>
              </a:spcAft>
              <a:buClr>
                <a:srgbClr val="000000"/>
              </a:buClr>
              <a:buSzPts val="3200"/>
              <a:buFont typeface="Arial" panose="020B0604020202020204"/>
              <a:buNone/>
            </a:pPr>
            <a:endParaRPr sz="3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85" name="Google Shape;85;p1"/>
          <p:cNvSpPr txBox="1"/>
          <p:nvPr/>
        </p:nvSpPr>
        <p:spPr>
          <a:xfrm>
            <a:off x="827584" y="1772816"/>
            <a:ext cx="5256600" cy="28938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Nombre civil:  </a:t>
            </a:r>
            <a:r>
              <a:rPr lang="es-ES">
                <a:solidFill>
                  <a:schemeClr val="dk1"/>
                </a:solidFill>
                <a:latin typeface="Calibri" panose="020F0502020204030204"/>
                <a:ea typeface="Calibri" panose="020F0502020204030204"/>
                <a:cs typeface="Calibri" panose="020F0502020204030204"/>
                <a:sym typeface="Calibri" panose="020F0502020204030204"/>
              </a:rPr>
              <a:t>Vicente López López</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Fecha de nacimiento: </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27/10/1884</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Lugar de nacimiento: </a:t>
            </a:r>
            <a:r>
              <a:rPr lang="es-ES">
                <a:solidFill>
                  <a:schemeClr val="dk1"/>
                </a:solidFill>
                <a:latin typeface="Calibri" panose="020F0502020204030204"/>
                <a:ea typeface="Calibri" panose="020F0502020204030204"/>
                <a:cs typeface="Calibri" panose="020F0502020204030204"/>
                <a:sym typeface="Calibri" panose="020F0502020204030204"/>
              </a:rPr>
              <a:t>Miraveche (Burgos)</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Sexo: </a:t>
            </a:r>
            <a:r>
              <a:rPr lang="es-ES">
                <a:solidFill>
                  <a:schemeClr val="dk1"/>
                </a:solidFill>
                <a:latin typeface="Calibri" panose="020F0502020204030204"/>
                <a:ea typeface="Calibri" panose="020F0502020204030204"/>
                <a:cs typeface="Calibri" panose="020F0502020204030204"/>
                <a:sym typeface="Calibri" panose="020F0502020204030204"/>
              </a:rPr>
              <a:t>Varón</a:t>
            </a: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 </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Fecha de martirio:  </a:t>
            </a:r>
            <a:r>
              <a:rPr lang="es-ES">
                <a:solidFill>
                  <a:schemeClr val="dk1"/>
                </a:solidFill>
                <a:latin typeface="Calibri" panose="020F0502020204030204"/>
                <a:ea typeface="Calibri" panose="020F0502020204030204"/>
                <a:cs typeface="Calibri" panose="020F0502020204030204"/>
                <a:sym typeface="Calibri" panose="020F0502020204030204"/>
              </a:rPr>
              <a:t>22</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/07/1936</a:t>
            </a:r>
            <a:endParaRPr sz="1400" b="1"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Lugar del asesinato: </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La Al</a:t>
            </a:r>
            <a:r>
              <a:rPr lang="es-ES">
                <a:solidFill>
                  <a:schemeClr val="dk1"/>
                </a:solidFill>
                <a:latin typeface="Calibri" panose="020F0502020204030204"/>
                <a:ea typeface="Calibri" panose="020F0502020204030204"/>
                <a:cs typeface="Calibri" panose="020F0502020204030204"/>
                <a:sym typeface="Calibri" panose="020F0502020204030204"/>
              </a:rPr>
              <a:t>mudena</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 (Madrid)</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Orden</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 H</a:t>
            </a:r>
            <a:r>
              <a:rPr lang="es-ES">
                <a:solidFill>
                  <a:schemeClr val="dk1"/>
                </a:solidFill>
                <a:latin typeface="Calibri" panose="020F0502020204030204"/>
                <a:ea typeface="Calibri" panose="020F0502020204030204"/>
                <a:cs typeface="Calibri" panose="020F0502020204030204"/>
                <a:sym typeface="Calibri" panose="020F0502020204030204"/>
              </a:rPr>
              <a:t>ermanos de las Escuelas Cristianas</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 (La Salle)</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Beatificación: </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13/10/2013 (por el cardenal Amato) en Tarragona</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Datos biográficos resumidos: </a:t>
            </a:r>
            <a:r>
              <a:rPr lang="es-ES">
                <a:solidFill>
                  <a:schemeClr val="dk1"/>
                </a:solidFill>
                <a:latin typeface="Calibri" panose="020F0502020204030204"/>
                <a:ea typeface="Calibri" panose="020F0502020204030204"/>
                <a:cs typeface="Calibri" panose="020F0502020204030204"/>
                <a:sym typeface="Calibri" panose="020F0502020204030204"/>
              </a:rPr>
              <a:t>El Hno. Virginio Pedro edificó siempre a la Comunidad por su fidelidad a los ejercicios de piedad, incluso cuando estudiaba de noche para los exámenes oficiales. Su devoción a la Virgen era sencilla y filial; se esforzaba por inculcar a sus alumnos la práctica del Rosario, que él consideraba como seguro de salvación. </a:t>
            </a:r>
            <a:endParaRPr>
              <a:solidFill>
                <a:schemeClr val="dk1"/>
              </a:solidFill>
              <a:latin typeface="Calibri" panose="020F0502020204030204"/>
              <a:ea typeface="Calibri" panose="020F0502020204030204"/>
              <a:cs typeface="Calibri" panose="020F0502020204030204"/>
              <a:sym typeface="Calibri" panose="020F0502020204030204"/>
            </a:endParaRPr>
          </a:p>
        </p:txBody>
      </p:sp>
      <p:pic>
        <p:nvPicPr>
          <p:cNvPr id="97" name="Google Shape;97;p2"/>
          <p:cNvPicPr preferRelativeResize="0"/>
          <p:nvPr>
            <p:ph type="body" idx="1"/>
          </p:nvPr>
        </p:nvPicPr>
        <p:blipFill rotWithShape="1">
          <a:blip r:embed="rId1"/>
          <a:srcRect t="1950" b="1950"/>
          <a:stretch>
            <a:fillRect/>
          </a:stretch>
        </p:blipFill>
        <p:spPr>
          <a:xfrm>
            <a:off x="6083786" y="978560"/>
            <a:ext cx="2328900" cy="3357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89" name="Shape 89"/>
        <p:cNvGrpSpPr/>
        <p:nvPr/>
      </p:nvGrpSpPr>
      <p:grpSpPr>
        <a:xfrm>
          <a:off x="0" y="0"/>
          <a:ext cx="0" cy="0"/>
          <a:chOff x="0" y="0"/>
          <a:chExt cx="0" cy="0"/>
        </a:xfrm>
      </p:grpSpPr>
      <p:sp>
        <p:nvSpPr>
          <p:cNvPr id="90" name="Google Shape;90;g1e15807ae44_0_0"/>
          <p:cNvSpPr txBox="1"/>
          <p:nvPr/>
        </p:nvSpPr>
        <p:spPr>
          <a:xfrm>
            <a:off x="869692" y="353371"/>
            <a:ext cx="5472600" cy="1077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panose="020B0604020202020204"/>
              <a:buNone/>
            </a:pPr>
            <a:r>
              <a:rPr lang="es-ES" sz="3200" b="0" i="0" u="none" strike="noStrike" cap="none">
                <a:solidFill>
                  <a:schemeClr val="dk1"/>
                </a:solidFill>
                <a:latin typeface="Calibri" panose="020F0502020204030204"/>
                <a:ea typeface="Calibri" panose="020F0502020204030204"/>
                <a:cs typeface="Calibri" panose="020F0502020204030204"/>
                <a:sym typeface="Calibri" panose="020F0502020204030204"/>
              </a:rPr>
              <a:t>Hno Vir</a:t>
            </a:r>
            <a:r>
              <a:rPr lang="es-ES" sz="3200">
                <a:solidFill>
                  <a:schemeClr val="dk1"/>
                </a:solidFill>
                <a:latin typeface="Calibri" panose="020F0502020204030204"/>
                <a:ea typeface="Calibri" panose="020F0502020204030204"/>
                <a:cs typeface="Calibri" panose="020F0502020204030204"/>
                <a:sym typeface="Calibri" panose="020F0502020204030204"/>
              </a:rPr>
              <a:t>ginio Pedro</a:t>
            </a:r>
            <a:r>
              <a:rPr lang="es-ES" sz="3200" b="0" i="0" u="none" strike="noStrike" cap="none">
                <a:solidFill>
                  <a:schemeClr val="dk1"/>
                </a:solidFill>
                <a:latin typeface="Calibri" panose="020F0502020204030204"/>
                <a:ea typeface="Calibri" panose="020F0502020204030204"/>
                <a:cs typeface="Calibri" panose="020F0502020204030204"/>
                <a:sym typeface="Calibri" panose="020F0502020204030204"/>
              </a:rPr>
              <a:t> </a:t>
            </a:r>
            <a:endParaRPr sz="3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l" rtl="0">
              <a:lnSpc>
                <a:spcPct val="100000"/>
              </a:lnSpc>
              <a:spcBef>
                <a:spcPts val="0"/>
              </a:spcBef>
              <a:spcAft>
                <a:spcPts val="0"/>
              </a:spcAft>
              <a:buClr>
                <a:srgbClr val="000000"/>
              </a:buClr>
              <a:buSzPts val="3200"/>
              <a:buFont typeface="Arial" panose="020B0604020202020204"/>
              <a:buNone/>
            </a:pPr>
            <a:endParaRPr sz="32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
        <p:nvSpPr>
          <p:cNvPr id="91" name="Google Shape;91;g1e15807ae44_0_0"/>
          <p:cNvSpPr txBox="1"/>
          <p:nvPr/>
        </p:nvSpPr>
        <p:spPr>
          <a:xfrm>
            <a:off x="358850" y="1024825"/>
            <a:ext cx="8303400" cy="54798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s-ES" b="1">
                <a:solidFill>
                  <a:schemeClr val="dk1"/>
                </a:solidFill>
                <a:latin typeface="Calibri" panose="020F0502020204030204"/>
                <a:ea typeface="Calibri" panose="020F0502020204030204"/>
                <a:cs typeface="Calibri" panose="020F0502020204030204"/>
                <a:sym typeface="Calibri" panose="020F0502020204030204"/>
              </a:rPr>
              <a:t>Biografía</a:t>
            </a:r>
            <a:r>
              <a:rPr lang="es-ES" b="1">
                <a:solidFill>
                  <a:schemeClr val="dk1"/>
                </a:solidFill>
                <a:latin typeface="Calibri" panose="020F0502020204030204"/>
                <a:ea typeface="Calibri" panose="020F0502020204030204"/>
                <a:cs typeface="Calibri" panose="020F0502020204030204"/>
                <a:sym typeface="Calibri" panose="020F0502020204030204"/>
              </a:rPr>
              <a:t> extendida</a:t>
            </a: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 </a:t>
            </a:r>
            <a:r>
              <a:rPr lang="es-ES">
                <a:solidFill>
                  <a:schemeClr val="dk1"/>
                </a:solidFill>
                <a:latin typeface="Calibri" panose="020F0502020204030204"/>
                <a:ea typeface="Calibri" panose="020F0502020204030204"/>
                <a:cs typeface="Calibri" panose="020F0502020204030204"/>
                <a:sym typeface="Calibri" panose="020F0502020204030204"/>
              </a:rPr>
              <a:t>Siendo un muchacho todavía, Vicente López llegó al Noviciado Menor de Bujedo, mostrando grandes deseos de instruirse. Por su gran inteligencia y memoria, unidas a una enérgica voluntad, compensó el defecto de lenguaje (tartamudez) que le acompañaría toda su vida. En julio de 1900 empezó a prepararse para tomar el hábito, con el nombre de Hno. Virginio Pedro (8 de septiembre). Terminada su formación, fue destinado a la Escuela gratuita del Colegio Ntra. Sra. de Lourdes, en Valladolid. A pesar de su defecto de lenguaje el joven profesor se hizo con los pequeños alumnos por su valía personal y sus clases bien preparadas. </a:t>
            </a:r>
            <a:endParaRPr>
              <a:solidFill>
                <a:schemeClr val="dk1"/>
              </a:solidFill>
              <a:latin typeface="Calibri" panose="020F0502020204030204"/>
              <a:ea typeface="Calibri" panose="020F0502020204030204"/>
              <a:cs typeface="Calibri" panose="020F0502020204030204"/>
              <a:sym typeface="Calibri" panose="020F0502020204030204"/>
            </a:endParaRPr>
          </a:p>
          <a:p>
            <a:pPr marL="0" lvl="0" indent="0" algn="just" rtl="0">
              <a:spcBef>
                <a:spcPts val="0"/>
              </a:spcBef>
              <a:spcAft>
                <a:spcPts val="0"/>
              </a:spcAft>
              <a:buClr>
                <a:schemeClr val="dk1"/>
              </a:buClr>
              <a:buSzPts val="1400"/>
              <a:buFont typeface="Arial" panose="020B0604020202020204"/>
              <a:buNone/>
            </a:pPr>
            <a:r>
              <a:rPr lang="es-ES">
                <a:solidFill>
                  <a:schemeClr val="dk1"/>
                </a:solidFill>
                <a:latin typeface="Calibri" panose="020F0502020204030204"/>
                <a:ea typeface="Calibri" panose="020F0502020204030204"/>
                <a:cs typeface="Calibri" panose="020F0502020204030204"/>
                <a:sym typeface="Calibri" panose="020F0502020204030204"/>
              </a:rPr>
              <a:t>Como profesor era muy activo y metódico. Preparaba por escrito sus lecciones, y las notas excelentes de sus alumnos en los exámenes oficiales le ganaban el aprecio de las familias. Enseñaba con igual competencia matemáticas, literatura, historia o geografía, sin ahorrar su esfuerzo personal y venciendo con tenacidad todo tipo de dificultades. </a:t>
            </a:r>
            <a:endParaRPr>
              <a:solidFill>
                <a:schemeClr val="dk1"/>
              </a:solidFill>
              <a:latin typeface="Calibri" panose="020F0502020204030204"/>
              <a:ea typeface="Calibri" panose="020F0502020204030204"/>
              <a:cs typeface="Calibri" panose="020F0502020204030204"/>
              <a:sym typeface="Calibri" panose="020F0502020204030204"/>
            </a:endParaRPr>
          </a:p>
          <a:p>
            <a:pPr marL="0" lvl="0" indent="0" algn="just" rtl="0">
              <a:spcBef>
                <a:spcPts val="0"/>
              </a:spcBef>
              <a:spcAft>
                <a:spcPts val="0"/>
              </a:spcAft>
              <a:buClr>
                <a:schemeClr val="dk1"/>
              </a:buClr>
              <a:buSzPts val="1100"/>
              <a:buFont typeface="Arial" panose="020B0604020202020204"/>
              <a:buNone/>
            </a:pPr>
            <a:r>
              <a:rPr lang="es-ES">
                <a:solidFill>
                  <a:schemeClr val="dk1"/>
                </a:solidFill>
                <a:latin typeface="Calibri" panose="020F0502020204030204"/>
                <a:ea typeface="Calibri" panose="020F0502020204030204"/>
                <a:cs typeface="Calibri" panose="020F0502020204030204"/>
                <a:sym typeface="Calibri" panose="020F0502020204030204"/>
              </a:rPr>
              <a:t>En su etapa como Director de la Escuela de San José en Jerez de la Frontera, el Hno Virginio Pedro puso especial cuidado en las congregaciones de María Inmaculada y del Niño Jesús, así como en la Asociación de antiguos alumnos.  Su relación con las autoridades civiles y eclesiásticas, y con los bienhechores de la Escuela fue siempre de cordialidad y deferencia.</a:t>
            </a:r>
            <a:endParaRPr>
              <a:solidFill>
                <a:schemeClr val="dk1"/>
              </a:solidFill>
              <a:latin typeface="Calibri" panose="020F0502020204030204"/>
              <a:ea typeface="Calibri" panose="020F0502020204030204"/>
              <a:cs typeface="Calibri" panose="020F0502020204030204"/>
              <a:sym typeface="Calibri" panose="020F0502020204030204"/>
            </a:endParaRPr>
          </a:p>
          <a:p>
            <a:pPr marL="0" lvl="0" indent="0" algn="just" rtl="0">
              <a:spcBef>
                <a:spcPts val="0"/>
              </a:spcBef>
              <a:spcAft>
                <a:spcPts val="0"/>
              </a:spcAft>
              <a:buClr>
                <a:schemeClr val="dk1"/>
              </a:buClr>
              <a:buSzPts val="1100"/>
              <a:buFont typeface="Arial" panose="020B0604020202020204"/>
              <a:buNone/>
            </a:pPr>
            <a:r>
              <a:rPr lang="es-ES">
                <a:solidFill>
                  <a:schemeClr val="dk1"/>
                </a:solidFill>
                <a:latin typeface="Calibri" panose="020F0502020204030204"/>
                <a:ea typeface="Calibri" panose="020F0502020204030204"/>
                <a:cs typeface="Calibri" panose="020F0502020204030204"/>
                <a:sym typeface="Calibri" panose="020F0502020204030204"/>
              </a:rPr>
              <a:t>El 11 de mayo de 1931 el Hno Virginio Pedro defendió con gran valor la Escuela contra una turba que pretendía incendiarla. Para evitar su posible profanación se consumieron las Sagradas Especies mientras llegaban del exterior los gritos, y después la Comunidad se puso a salvo y él se quedó solo. El mismo día se restableció el orden y los Hermanos continuaron su labor. 	</a:t>
            </a:r>
            <a:endParaRPr>
              <a:solidFill>
                <a:schemeClr val="dk1"/>
              </a:solidFill>
              <a:latin typeface="Calibri" panose="020F0502020204030204"/>
              <a:ea typeface="Calibri" panose="020F0502020204030204"/>
              <a:cs typeface="Calibri" panose="020F0502020204030204"/>
              <a:sym typeface="Calibri" panose="020F0502020204030204"/>
            </a:endParaRPr>
          </a:p>
          <a:p>
            <a:pPr marL="0" lvl="0" indent="0" algn="just" rtl="0">
              <a:spcBef>
                <a:spcPts val="0"/>
              </a:spcBef>
              <a:spcAft>
                <a:spcPts val="0"/>
              </a:spcAft>
              <a:buClr>
                <a:schemeClr val="dk1"/>
              </a:buClr>
              <a:buSzPts val="1100"/>
              <a:buFont typeface="Arial" panose="020B0604020202020204"/>
              <a:buNone/>
            </a:pPr>
            <a:r>
              <a:rPr lang="es-ES">
                <a:solidFill>
                  <a:schemeClr val="dk1"/>
                </a:solidFill>
                <a:latin typeface="Calibri" panose="020F0502020204030204"/>
                <a:ea typeface="Calibri" panose="020F0502020204030204"/>
                <a:cs typeface="Calibri" panose="020F0502020204030204"/>
                <a:sym typeface="Calibri" panose="020F0502020204030204"/>
              </a:rPr>
              <a:t>Tras desempeñar otros varios destinos, en septiembre de 1935 el Hno Virginio Pedro se incorporó a la Escuela de Santa Susana en Madrid, asumiendo una tarea particularmente intensa y penosa. El 21 de julio de 1936 las hordas revolucionarias asaltaron la Escuela; el Hno Virginio Pedro halló refugio en casa de un antiguo alumno. Pero al día siguiente salió a la calle, y por la indiscreción de algunos alumnos que le reconocieron fue detenido y fusilado junto a las tapias del cementerio de la Almudena.</a:t>
            </a:r>
            <a:endParaRPr>
              <a:solidFill>
                <a:schemeClr val="dk1"/>
              </a:solidFill>
              <a:latin typeface="Calibri" panose="020F0502020204030204"/>
              <a:ea typeface="Calibri" panose="020F0502020204030204"/>
              <a:cs typeface="Calibri" panose="020F0502020204030204"/>
              <a:sym typeface="Calibri" panose="020F0502020204030204"/>
            </a:endParaRPr>
          </a:p>
          <a:p>
            <a:pPr marL="0" lvl="0" indent="0" algn="just" rtl="0">
              <a:spcBef>
                <a:spcPts val="0"/>
              </a:spcBef>
              <a:spcAft>
                <a:spcPts val="0"/>
              </a:spcAft>
              <a:buClr>
                <a:schemeClr val="dk1"/>
              </a:buClr>
              <a:buSzPts val="1100"/>
              <a:buFont typeface="Arial" panose="020B0604020202020204"/>
              <a:buNone/>
            </a:pPr>
            <a:r>
              <a:rPr lang="es-ES">
                <a:solidFill>
                  <a:schemeClr val="dk1"/>
                </a:solidFill>
                <a:latin typeface="Calibri" panose="020F0502020204030204"/>
                <a:ea typeface="Calibri" panose="020F0502020204030204"/>
                <a:cs typeface="Calibri" panose="020F0502020204030204"/>
                <a:sym typeface="Calibri" panose="020F0502020204030204"/>
              </a:rPr>
              <a:t>Murió con 52 años, 37 de vida religiosa y 24 de profesión perpetua. </a:t>
            </a:r>
            <a:endParaRPr>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95" name="Shape 95"/>
        <p:cNvGrpSpPr/>
        <p:nvPr/>
      </p:nvGrpSpPr>
      <p:grpSpPr>
        <a:xfrm>
          <a:off x="0" y="0"/>
          <a:ext cx="0" cy="0"/>
          <a:chOff x="0" y="0"/>
          <a:chExt cx="0" cy="0"/>
        </a:xfrm>
      </p:grpSpPr>
      <p:sp>
        <p:nvSpPr>
          <p:cNvPr id="96" name="Google Shape;96;p2"/>
          <p:cNvSpPr txBox="1"/>
          <p:nvPr>
            <p:ph type="title"/>
          </p:nvPr>
        </p:nvSpPr>
        <p:spPr>
          <a:xfrm>
            <a:off x="112100" y="399325"/>
            <a:ext cx="86985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200"/>
              <a:buFont typeface="Calibri" panose="020F0502020204030204"/>
              <a:buNone/>
            </a:pPr>
            <a:r>
              <a:rPr lang="es-ES" sz="3200"/>
              <a:t>Hno Virginio Pedro (Vicente López López)</a:t>
            </a:r>
            <a:endParaRPr sz="3200"/>
          </a:p>
        </p:txBody>
      </p:sp>
      <p:pic>
        <p:nvPicPr>
          <p:cNvPr id="97" name="Google Shape;97;p2"/>
          <p:cNvPicPr preferRelativeResize="0"/>
          <p:nvPr>
            <p:ph type="body" idx="1"/>
          </p:nvPr>
        </p:nvPicPr>
        <p:blipFill rotWithShape="1">
          <a:blip r:embed="rId1"/>
          <a:srcRect t="1950" b="1950"/>
          <a:stretch>
            <a:fillRect/>
          </a:stretch>
        </p:blipFill>
        <p:spPr>
          <a:xfrm>
            <a:off x="6146016" y="1628800"/>
            <a:ext cx="2328900" cy="3357000"/>
          </a:xfrm>
          <a:prstGeom prst="rect">
            <a:avLst/>
          </a:prstGeom>
          <a:noFill/>
          <a:ln>
            <a:noFill/>
          </a:ln>
        </p:spPr>
      </p:pic>
      <p:sp>
        <p:nvSpPr>
          <p:cNvPr id="98" name="Google Shape;98;p2"/>
          <p:cNvSpPr txBox="1"/>
          <p:nvPr/>
        </p:nvSpPr>
        <p:spPr>
          <a:xfrm>
            <a:off x="467544" y="1772816"/>
            <a:ext cx="5472600" cy="18162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Bibliografía: </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https://www.</a:t>
            </a:r>
            <a:r>
              <a:rPr lang="es-ES">
                <a:solidFill>
                  <a:schemeClr val="dk1"/>
                </a:solidFill>
                <a:latin typeface="Calibri" panose="020F0502020204030204"/>
                <a:ea typeface="Calibri" panose="020F0502020204030204"/>
                <a:cs typeface="Calibri" panose="020F0502020204030204"/>
                <a:sym typeface="Calibri" panose="020F0502020204030204"/>
              </a:rPr>
              <a:t>es.catholic.net/op/articulos/37053/cat/214/virginio-pedro-vicente-lopez</a:t>
            </a:r>
            <a:endParaRPr sz="1400" b="0"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Lugar donde reposan sus restos</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Fecha de beatificación: </a:t>
            </a:r>
            <a:r>
              <a:rPr lang="es-ES" sz="1400" b="0" i="0" u="none" strike="noStrike" cap="none">
                <a:solidFill>
                  <a:schemeClr val="dk1"/>
                </a:solidFill>
                <a:latin typeface="Calibri" panose="020F0502020204030204"/>
                <a:ea typeface="Calibri" panose="020F0502020204030204"/>
                <a:cs typeface="Calibri" panose="020F0502020204030204"/>
                <a:sym typeface="Calibri" panose="020F0502020204030204"/>
              </a:rPr>
              <a:t>13 de octubre de 2013</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Fecha de canonización:</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just" rtl="0">
              <a:lnSpc>
                <a:spcPct val="100000"/>
              </a:lnSpc>
              <a:spcBef>
                <a:spcPts val="0"/>
              </a:spcBef>
              <a:spcAft>
                <a:spcPts val="0"/>
              </a:spcAft>
              <a:buClr>
                <a:srgbClr val="000000"/>
              </a:buClr>
              <a:buSzPts val="1400"/>
              <a:buFont typeface="Arial" panose="020B0604020202020204"/>
              <a:buNone/>
            </a:pPr>
            <a:r>
              <a:rPr lang="es-ES" sz="1400" b="1" i="0" u="none" strike="noStrike" cap="none">
                <a:solidFill>
                  <a:schemeClr val="dk1"/>
                </a:solidFill>
                <a:latin typeface="Calibri" panose="020F0502020204030204"/>
                <a:ea typeface="Calibri" panose="020F0502020204030204"/>
                <a:cs typeface="Calibri" panose="020F0502020204030204"/>
                <a:sym typeface="Calibri" panose="020F0502020204030204"/>
              </a:rPr>
              <a:t>Fiesta canónica</a:t>
            </a:r>
            <a:endParaRPr sz="1400" b="0" i="0" u="none" strike="noStrike" cap="none">
              <a:solidFill>
                <a:srgbClr val="00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sz="1400" b="1" i="0" u="none" strike="noStrike" cap="none">
              <a:solidFill>
                <a:schemeClr val="dk1"/>
              </a:solidFill>
              <a:latin typeface="Calibri" panose="020F0502020204030204"/>
              <a:ea typeface="Calibri" panose="020F0502020204030204"/>
              <a:cs typeface="Calibri" panose="020F0502020204030204"/>
              <a:sym typeface="Calibri" panose="020F0502020204030204"/>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3235</Words>
  <Application>WPS Presentation</Application>
  <PresentationFormat/>
  <Paragraphs>32</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Arial</vt:lpstr>
      <vt:lpstr>Calibri</vt:lpstr>
      <vt:lpstr>Microsoft YaHei</vt:lpstr>
      <vt:lpstr>Arial Unicode MS</vt:lpstr>
      <vt:lpstr>Tema de Office</vt:lpstr>
      <vt:lpstr>PowerPoint 演示文稿</vt:lpstr>
      <vt:lpstr>PowerPoint 演示文稿</vt:lpstr>
      <vt:lpstr>Hno Virginio Pedro (Vicente López López)</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Usuario</dc:creator>
  <cp:lastModifiedBy>Beatriz</cp:lastModifiedBy>
  <cp:revision>1</cp:revision>
  <dcterms:created xsi:type="dcterms:W3CDTF">2023-04-23T10:31:39Z</dcterms:created>
  <dcterms:modified xsi:type="dcterms:W3CDTF">2023-04-23T10:31:39Z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206802802D034DE4AE328154A4BB229F</vt:lpwstr>
  </property>
  <property fmtid="{D5CDD505-2E9C-101B-9397-08002B2CF9AE}" pid="3" name="KSOProductBuildVer">
    <vt:lpwstr>3082-11.2.0.11536</vt:lpwstr>
  </property>
</Properties>
</file>