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3E61005E-81B7-4CAA-A4C2-29C7711FCE37}"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C534EBF-6D0C-4FA4-80E9-4DC929CA5748}"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3E61005E-81B7-4CAA-A4C2-29C7711FCE37}"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C534EBF-6D0C-4FA4-80E9-4DC929CA5748}"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3E61005E-81B7-4CAA-A4C2-29C7711FCE37}"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C534EBF-6D0C-4FA4-80E9-4DC929CA5748}"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3E61005E-81B7-4CAA-A4C2-29C7711FCE37}"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C534EBF-6D0C-4FA4-80E9-4DC929CA5748}"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3E61005E-81B7-4CAA-A4C2-29C7711FCE37}"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C534EBF-6D0C-4FA4-80E9-4DC929CA5748}"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3E61005E-81B7-4CAA-A4C2-29C7711FCE37}"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C534EBF-6D0C-4FA4-80E9-4DC929CA5748}"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3E61005E-81B7-4CAA-A4C2-29C7711FCE37}"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3C534EBF-6D0C-4FA4-80E9-4DC929CA5748}"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3E61005E-81B7-4CAA-A4C2-29C7711FCE37}"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3C534EBF-6D0C-4FA4-80E9-4DC929CA5748}"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E61005E-81B7-4CAA-A4C2-29C7711FCE37}"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3C534EBF-6D0C-4FA4-80E9-4DC929CA5748}"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3E61005E-81B7-4CAA-A4C2-29C7711FCE37}"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C534EBF-6D0C-4FA4-80E9-4DC929CA5748}"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3E61005E-81B7-4CAA-A4C2-29C7711FCE37}"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C534EBF-6D0C-4FA4-80E9-4DC929CA5748}"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61005E-81B7-4CAA-A4C2-29C7711FCE37}"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534EBF-6D0C-4FA4-80E9-4DC929CA5748}"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56327" y="420399"/>
            <a:ext cx="9079345" cy="577128"/>
          </a:xfrm>
        </p:spPr>
        <p:txBody>
          <a:bodyPr>
            <a:normAutofit fontScale="90000"/>
          </a:bodyPr>
          <a:lstStyle/>
          <a:p>
            <a:r>
              <a:rPr lang="es-ES" sz="3600" dirty="0" smtClean="0"/>
              <a:t>AGUSTÍN  IBARRA ANGUELA</a:t>
            </a:r>
            <a:endParaRPr lang="es-ES" sz="3600" dirty="0"/>
          </a:p>
        </p:txBody>
      </p:sp>
      <p:sp>
        <p:nvSpPr>
          <p:cNvPr id="3" name="Subtítulo 2"/>
          <p:cNvSpPr>
            <a:spLocks noGrp="1"/>
          </p:cNvSpPr>
          <p:nvPr>
            <p:ph type="subTitle" idx="1"/>
          </p:nvPr>
        </p:nvSpPr>
        <p:spPr>
          <a:xfrm>
            <a:off x="230909" y="997527"/>
            <a:ext cx="10483273" cy="5680364"/>
          </a:xfrm>
        </p:spPr>
        <p:txBody>
          <a:bodyPr>
            <a:normAutofit/>
          </a:bodyPr>
          <a:lstStyle/>
          <a:p>
            <a:pPr algn="just"/>
            <a:r>
              <a:rPr lang="es-ES" sz="1600" b="1" dirty="0" smtClean="0"/>
              <a:t>Nombre Civil: </a:t>
            </a:r>
            <a:r>
              <a:rPr lang="es-ES" sz="1600" dirty="0" smtClean="0"/>
              <a:t>Agustín</a:t>
            </a:r>
            <a:endParaRPr lang="es-ES" sz="1600" dirty="0" smtClean="0"/>
          </a:p>
          <a:p>
            <a:pPr algn="just"/>
            <a:r>
              <a:rPr lang="es-ES" sz="1600" b="1" dirty="0" smtClean="0"/>
              <a:t>Fecha Nacimiento: </a:t>
            </a:r>
            <a:r>
              <a:rPr lang="es-ES" sz="1600" dirty="0" smtClean="0"/>
              <a:t>02.03.1911</a:t>
            </a:r>
            <a:endParaRPr lang="es-ES" sz="1600" dirty="0" smtClean="0"/>
          </a:p>
          <a:p>
            <a:pPr algn="just"/>
            <a:r>
              <a:rPr lang="es-ES" sz="1600" b="1" dirty="0" smtClean="0"/>
              <a:t>Lugar Nacimiento: </a:t>
            </a:r>
            <a:r>
              <a:rPr lang="es-ES" sz="1600" dirty="0" err="1" smtClean="0"/>
              <a:t>Alt</a:t>
            </a:r>
            <a:r>
              <a:rPr lang="es-ES" sz="1600" dirty="0" smtClean="0"/>
              <a:t> Camp (Tarragona)</a:t>
            </a:r>
            <a:endParaRPr lang="es-ES" sz="1600" dirty="0" smtClean="0"/>
          </a:p>
          <a:p>
            <a:pPr algn="just"/>
            <a:r>
              <a:rPr lang="es-ES" sz="1600" b="1" dirty="0" smtClean="0"/>
              <a:t>Sexo: </a:t>
            </a:r>
            <a:r>
              <a:rPr lang="es-ES" sz="1600" dirty="0" smtClean="0"/>
              <a:t>Varón</a:t>
            </a:r>
            <a:endParaRPr lang="es-ES" sz="1600" dirty="0" smtClean="0"/>
          </a:p>
          <a:p>
            <a:pPr algn="just"/>
            <a:r>
              <a:rPr lang="es-ES" sz="1600" b="1" dirty="0" smtClean="0"/>
              <a:t>Fecha Asesinato: </a:t>
            </a:r>
            <a:r>
              <a:rPr lang="es-ES" sz="1600" dirty="0" smtClean="0"/>
              <a:t>15.08.1936</a:t>
            </a:r>
            <a:endParaRPr lang="es-ES" sz="1600" dirty="0" smtClean="0"/>
          </a:p>
          <a:p>
            <a:pPr algn="just"/>
            <a:r>
              <a:rPr lang="es-ES" sz="1600" b="1" dirty="0" smtClean="0"/>
              <a:t>Lugar Asesinato: </a:t>
            </a:r>
            <a:r>
              <a:rPr lang="es-ES" sz="1600" dirty="0" smtClean="0"/>
              <a:t>Hospital </a:t>
            </a:r>
            <a:r>
              <a:rPr lang="es-ES" sz="1600" dirty="0" err="1" smtClean="0"/>
              <a:t>Clinico</a:t>
            </a:r>
            <a:r>
              <a:rPr lang="es-ES" sz="1600" dirty="0" smtClean="0"/>
              <a:t> (Barcelona)</a:t>
            </a:r>
            <a:endParaRPr lang="es-ES" sz="1600" dirty="0" smtClean="0"/>
          </a:p>
          <a:p>
            <a:pPr algn="just"/>
            <a:r>
              <a:rPr lang="es-ES" sz="1600" b="1" dirty="0" smtClean="0"/>
              <a:t>Orden: </a:t>
            </a:r>
            <a:r>
              <a:rPr lang="es-ES" sz="1600" dirty="0" smtClean="0"/>
              <a:t>Sacerdote Diocesano</a:t>
            </a:r>
            <a:endParaRPr lang="es-ES" sz="1600" dirty="0" smtClean="0"/>
          </a:p>
          <a:p>
            <a:pPr algn="just"/>
            <a:r>
              <a:rPr lang="es-ES" sz="1600" b="1" dirty="0" smtClean="0"/>
              <a:t>Datos Biográficos Resumidos:</a:t>
            </a:r>
            <a:endParaRPr lang="es-ES" sz="1600" b="1" dirty="0" smtClean="0"/>
          </a:p>
          <a:p>
            <a:pPr algn="just"/>
            <a:r>
              <a:rPr lang="es-ES" sz="1600" dirty="0" smtClean="0"/>
              <a:t>Nombre de los padres: Isidro y Dionisia.</a:t>
            </a:r>
            <a:endParaRPr lang="es-ES" sz="1600" dirty="0" smtClean="0"/>
          </a:p>
          <a:p>
            <a:pPr algn="just"/>
            <a:r>
              <a:rPr lang="es-ES" sz="1600" dirty="0" smtClean="0"/>
              <a:t>Fue Bautizado el 08 de marzo. </a:t>
            </a:r>
            <a:endParaRPr lang="es-ES" sz="1600" dirty="0" smtClean="0"/>
          </a:p>
          <a:p>
            <a:pPr algn="just" fontAlgn="base"/>
            <a:r>
              <a:rPr lang="es-ES" sz="1700" dirty="0"/>
              <a:t>Ordenado presbítero el día 2 de diciembre de 1934, fue destinado como vicario a la parroquia de San Juan de Tarragona.</a:t>
            </a:r>
            <a:endParaRPr lang="es-ES" sz="1700" dirty="0"/>
          </a:p>
          <a:p>
            <a:pPr algn="just" fontAlgn="base"/>
            <a:r>
              <a:rPr lang="es-ES" sz="1700" dirty="0"/>
              <a:t>Aquí se dedicó con gran entusiasmo a la enseñanza del catecismo a los niños.</a:t>
            </a:r>
            <a:endParaRPr lang="es-ES" sz="1700" dirty="0"/>
          </a:p>
          <a:p>
            <a:pPr algn="just" fontAlgn="base"/>
            <a:r>
              <a:rPr lang="es-ES" sz="1700" dirty="0"/>
              <a:t>Pagaba de su bolsillo la manutención de los niños pobres de la catequesis en la colonia de verano de Salou. Al ser advertido por sus padres de que el estado suyo y de la familia no permitían aquellos gastos, él contestaba: «Con un par de mudadas tengo suficiente, y en caso de estar enfermo tengo las puertas abiertas del hospital.»</a:t>
            </a:r>
            <a:endParaRPr lang="es-ES" sz="1700" dirty="0"/>
          </a:p>
          <a:p>
            <a:pPr algn="just"/>
            <a:endParaRPr lang="es-ES" sz="1700" dirty="0" smtClean="0"/>
          </a:p>
          <a:p>
            <a:pPr algn="just"/>
            <a:endParaRPr lang="es-ES" sz="1700" dirty="0"/>
          </a:p>
        </p:txBody>
      </p:sp>
      <p:pic>
        <p:nvPicPr>
          <p:cNvPr id="4" name="Imagen 3" descr="http://beatificacions2013.wp.arqtgn.cat/wp-content/uploads/sites/53/2018/11/30_Agusti_Ibarra_Anguela1-236x300.jpg"/>
          <p:cNvPicPr/>
          <p:nvPr/>
        </p:nvPicPr>
        <p:blipFill>
          <a:blip r:embed="rId1">
            <a:extLst>
              <a:ext uri="{28A0092B-C50C-407E-A947-70E740481C1C}">
                <a14:useLocalDpi xmlns:a14="http://schemas.microsoft.com/office/drawing/2010/main" val="0"/>
              </a:ext>
            </a:extLst>
          </a:blip>
          <a:srcRect/>
          <a:stretch>
            <a:fillRect/>
          </a:stretch>
        </p:blipFill>
        <p:spPr bwMode="auto">
          <a:xfrm>
            <a:off x="6635750" y="1912620"/>
            <a:ext cx="1565275" cy="193103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485054"/>
            <a:ext cx="9301018" cy="484764"/>
          </a:xfrm>
        </p:spPr>
        <p:txBody>
          <a:bodyPr>
            <a:normAutofit fontScale="90000"/>
          </a:bodyPr>
          <a:lstStyle/>
          <a:p>
            <a:r>
              <a:rPr lang="es-ES" sz="3600" dirty="0" smtClean="0"/>
              <a:t>AGUSTÍN IBARRA ANGUELA</a:t>
            </a:r>
            <a:endParaRPr lang="es-ES" sz="3600" dirty="0"/>
          </a:p>
        </p:txBody>
      </p:sp>
      <p:sp>
        <p:nvSpPr>
          <p:cNvPr id="5" name="Subtítulo 4"/>
          <p:cNvSpPr>
            <a:spLocks noGrp="1"/>
          </p:cNvSpPr>
          <p:nvPr>
            <p:ph type="subTitle" idx="1"/>
          </p:nvPr>
        </p:nvSpPr>
        <p:spPr>
          <a:xfrm>
            <a:off x="258618" y="969817"/>
            <a:ext cx="10344727" cy="5597237"/>
          </a:xfrm>
        </p:spPr>
        <p:txBody>
          <a:bodyPr>
            <a:normAutofit/>
          </a:bodyPr>
          <a:lstStyle/>
          <a:p>
            <a:pPr algn="just"/>
            <a:r>
              <a:rPr lang="es-ES" sz="1600" dirty="0"/>
              <a:t>Por la Virgen del Carmen (16 de julio) de 1936 predicó a su pueblo natal sobre estos pensamientos, que dejó escritos y firmados: «El derecho siempre triunfará; el ideal cristiano no puede morir ni fracasar. La verdad católica es y será. Por tanto, estoy en una posición inmejorable. Mi ideal triunfará, la verdad que defiendo sobresaldrá, mi derecho se impondrá. La causa de la Iglesia que hago libremente mi causa tiene asegurada la victoria. No soy yo quien debe triunfar, no unos derechos personales, ni un ideal privado o particular, ni una verdad que yo pienso ser; la verdad de Cristo y de sus derechos son los que triunfarán, es el ideal del cristianismo, el que no va a morir. Mi fracaso, e incluso mi muerte, podrán ser -¡ojalá!- el preludio de la victoria santa. Y si yo, buen Jesús, tuviera que pedirnos algo, sería eso: Deje que los enemigos me humillan, me vencen, me maten, con tal de que ellos sean humillados y vencidos ante su causa. Yo defenderé ese ideal, esa verdad y ese derecho triunfarán, quizá después de mi derrota. ¡Ojalá! Si tiene que ser así, buen Jesús, les doy gracias de antemano. ¡Ojalá! ¡Gracias!»</a:t>
            </a:r>
            <a:endParaRPr lang="es-ES" sz="1600" dirty="0"/>
          </a:p>
          <a:p>
            <a:pPr algn="just"/>
            <a:endParaRPr lang="es-ES" sz="1600" dirty="0"/>
          </a:p>
        </p:txBody>
      </p:sp>
      <p:pic>
        <p:nvPicPr>
          <p:cNvPr id="6" name="Imagen 5" descr="http://beatificacions2013.wp.arqtgn.cat/wp-content/uploads/sites/53/2018/11/30_Agusti_Ibarra_Anguela1-236x300.jpg"/>
          <p:cNvPicPr/>
          <p:nvPr/>
        </p:nvPicPr>
        <p:blipFill>
          <a:blip r:embed="rId1">
            <a:extLst>
              <a:ext uri="{28A0092B-C50C-407E-A947-70E740481C1C}">
                <a14:useLocalDpi xmlns:a14="http://schemas.microsoft.com/office/drawing/2010/main" val="0"/>
              </a:ext>
            </a:extLst>
          </a:blip>
          <a:srcRect/>
          <a:stretch>
            <a:fillRect/>
          </a:stretch>
        </p:blipFill>
        <p:spPr bwMode="auto">
          <a:xfrm>
            <a:off x="8061325" y="3190240"/>
            <a:ext cx="1544955" cy="196278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355745"/>
            <a:ext cx="9144000" cy="558655"/>
          </a:xfrm>
        </p:spPr>
        <p:txBody>
          <a:bodyPr>
            <a:normAutofit fontScale="90000"/>
          </a:bodyPr>
          <a:lstStyle/>
          <a:p>
            <a:r>
              <a:rPr lang="es-ES" sz="3600" dirty="0" smtClean="0"/>
              <a:t>AGUSTÍN IBARRA ANGUELA</a:t>
            </a:r>
            <a:endParaRPr lang="es-ES" sz="3600" dirty="0"/>
          </a:p>
        </p:txBody>
      </p:sp>
      <p:sp>
        <p:nvSpPr>
          <p:cNvPr id="5" name="Subtítulo 4"/>
          <p:cNvSpPr>
            <a:spLocks noGrp="1"/>
          </p:cNvSpPr>
          <p:nvPr>
            <p:ph type="subTitle" idx="1"/>
          </p:nvPr>
        </p:nvSpPr>
        <p:spPr>
          <a:xfrm>
            <a:off x="295563" y="914399"/>
            <a:ext cx="10510981" cy="5708073"/>
          </a:xfrm>
        </p:spPr>
        <p:txBody>
          <a:bodyPr>
            <a:normAutofit/>
          </a:bodyPr>
          <a:lstStyle/>
          <a:p>
            <a:pPr algn="just"/>
            <a:r>
              <a:rPr lang="es-ES" sz="1600" b="1" dirty="0" smtClean="0"/>
              <a:t>Datos Biográficos Extendidos:</a:t>
            </a:r>
            <a:endParaRPr lang="es-ES" sz="1600" b="1" dirty="0" smtClean="0"/>
          </a:p>
          <a:p>
            <a:pPr algn="just"/>
            <a:r>
              <a:rPr lang="es-ES" sz="1600" b="1" dirty="0" smtClean="0"/>
              <a:t>Martirio: </a:t>
            </a:r>
            <a:endParaRPr lang="es-ES" sz="1600" b="1" dirty="0" smtClean="0"/>
          </a:p>
          <a:p>
            <a:pPr algn="just" fontAlgn="base"/>
            <a:r>
              <a:rPr lang="es-ES" sz="1600" dirty="0"/>
              <a:t>A primeros de agosto se trasladó a Barcelona. Había dicho más de una vez: "Nunca negaré mi condición sacerdotal, si me lo preguntan, ni me defenderé aunque me maten."</a:t>
            </a:r>
            <a:endParaRPr lang="es-ES" sz="1600" dirty="0"/>
          </a:p>
          <a:p>
            <a:pPr algn="just" fontAlgn="base"/>
            <a:r>
              <a:rPr lang="es-ES" sz="1600" dirty="0"/>
              <a:t>En la Ciudad Condal se hospedó en la Pensión Neutral de la Rambla de Catalunya 42, junto con Mn. </a:t>
            </a:r>
            <a:r>
              <a:rPr lang="es-ES" sz="1600" dirty="0" err="1"/>
              <a:t>Ceró</a:t>
            </a:r>
            <a:r>
              <a:rPr lang="es-ES" sz="1600" dirty="0"/>
              <a:t> y Mn. Josep Rovira.</a:t>
            </a:r>
            <a:endParaRPr lang="es-ES" sz="1600" dirty="0"/>
          </a:p>
          <a:p>
            <a:pPr algn="just" fontAlgn="base"/>
            <a:r>
              <a:rPr lang="es-ES" sz="1600" dirty="0"/>
              <a:t>Hacia las 6 de la tarde del pasado 15 de agosto fueron detenidos, cuando un grupo de milicianos les preguntó si eran curas, pregunta a la que respondieron los tres claramente y resuelta que sí.</a:t>
            </a:r>
            <a:endParaRPr lang="es-ES" sz="1600" dirty="0"/>
          </a:p>
          <a:p>
            <a:pPr algn="just" fontAlgn="base"/>
            <a:r>
              <a:rPr lang="es-ES" sz="1600" dirty="0"/>
              <a:t>Sin oponer resistencia ni protesta siguieron camino del sacrificio, ya las 9 de la tarde de ese mismo día sus cadáveres eran llevados al Hospital </a:t>
            </a:r>
            <a:r>
              <a:rPr lang="es-ES" sz="1600" dirty="0" err="1"/>
              <a:t>Clínic</a:t>
            </a:r>
            <a:r>
              <a:rPr lang="es-ES" sz="1600" dirty="0"/>
              <a:t> de Barcelona, ​​donde fueron reconocidos por sus familiares.</a:t>
            </a:r>
            <a:endParaRPr lang="es-ES" sz="1600" dirty="0"/>
          </a:p>
          <a:p>
            <a:pPr algn="just" fontAlgn="base"/>
            <a:r>
              <a:rPr lang="es-ES" sz="1600" dirty="0"/>
              <a:t>Sus restos recibieron sepultura en el Cementerio Nuevo de Barcelona.</a:t>
            </a:r>
            <a:endParaRPr lang="es-ES" sz="1600" dirty="0"/>
          </a:p>
          <a:p>
            <a:pPr algn="just"/>
            <a:endParaRPr lang="es-ES" sz="1600" dirty="0"/>
          </a:p>
        </p:txBody>
      </p:sp>
      <p:pic>
        <p:nvPicPr>
          <p:cNvPr id="6" name="Imagen 5" descr="http://beatificacions2013.wp.arqtgn.cat/wp-content/uploads/sites/53/2018/11/30_Agusti_Ibarra_Anguela1-236x300.jpg"/>
          <p:cNvPicPr/>
          <p:nvPr/>
        </p:nvPicPr>
        <p:blipFill>
          <a:blip r:embed="rId1">
            <a:extLst>
              <a:ext uri="{28A0092B-C50C-407E-A947-70E740481C1C}">
                <a14:useLocalDpi xmlns:a14="http://schemas.microsoft.com/office/drawing/2010/main" val="0"/>
              </a:ext>
            </a:extLst>
          </a:blip>
          <a:srcRect/>
          <a:stretch>
            <a:fillRect/>
          </a:stretch>
        </p:blipFill>
        <p:spPr bwMode="auto">
          <a:xfrm>
            <a:off x="8284845" y="3572510"/>
            <a:ext cx="1374775" cy="179260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644072" y="281853"/>
            <a:ext cx="8903855" cy="558655"/>
          </a:xfrm>
        </p:spPr>
        <p:txBody>
          <a:bodyPr>
            <a:normAutofit fontScale="90000"/>
          </a:bodyPr>
          <a:lstStyle/>
          <a:p>
            <a:r>
              <a:rPr lang="es-ES" sz="3600" dirty="0" smtClean="0"/>
              <a:t>AGUSTÍN IBARRA ANGUELA</a:t>
            </a:r>
            <a:endParaRPr lang="es-ES" sz="3600" dirty="0"/>
          </a:p>
        </p:txBody>
      </p:sp>
      <p:sp>
        <p:nvSpPr>
          <p:cNvPr id="5" name="Subtítulo 4"/>
          <p:cNvSpPr>
            <a:spLocks noGrp="1"/>
          </p:cNvSpPr>
          <p:nvPr>
            <p:ph type="subTitle" idx="1"/>
          </p:nvPr>
        </p:nvSpPr>
        <p:spPr>
          <a:xfrm>
            <a:off x="277091" y="923636"/>
            <a:ext cx="10474036" cy="5624946"/>
          </a:xfrm>
        </p:spPr>
        <p:txBody>
          <a:bodyPr>
            <a:normAutofit/>
          </a:bodyPr>
          <a:lstStyle/>
          <a:p>
            <a:pPr algn="just"/>
            <a:r>
              <a:rPr lang="es-ES" sz="1600" b="1" dirty="0" smtClean="0"/>
              <a:t>¿En qué lugar reposan sus restos mortales?</a:t>
            </a:r>
            <a:endParaRPr lang="es-ES" sz="1600" b="1" dirty="0" smtClean="0"/>
          </a:p>
          <a:p>
            <a:pPr algn="just"/>
            <a:r>
              <a:rPr lang="es-ES" sz="1600" dirty="0" smtClean="0"/>
              <a:t>En el Cementerio Nuevo de Barcelona</a:t>
            </a:r>
            <a:endParaRPr lang="es-ES" sz="1600" dirty="0" smtClean="0"/>
          </a:p>
          <a:p>
            <a:pPr algn="just"/>
            <a:r>
              <a:rPr lang="es-ES" sz="1600" b="1" dirty="0" smtClean="0"/>
              <a:t>¿En qué fecha fue Beatificado?</a:t>
            </a:r>
            <a:endParaRPr lang="es-ES" sz="1600" b="1" dirty="0" smtClean="0"/>
          </a:p>
          <a:p>
            <a:pPr algn="just"/>
            <a:r>
              <a:rPr lang="es-ES" sz="1600" dirty="0" smtClean="0"/>
              <a:t>El 13 de octubre de 2013, en Tarragona</a:t>
            </a:r>
            <a:endParaRPr lang="es-ES" sz="1600" dirty="0" smtClean="0"/>
          </a:p>
          <a:p>
            <a:pPr algn="just"/>
            <a:r>
              <a:rPr lang="es-ES" sz="1600" b="1" dirty="0" smtClean="0"/>
              <a:t>¿En qué fecha fue Canonizado?</a:t>
            </a:r>
            <a:endParaRPr lang="es-ES" sz="1600" b="1" dirty="0" smtClean="0"/>
          </a:p>
          <a:p>
            <a:pPr algn="just"/>
            <a:r>
              <a:rPr lang="es-ES" sz="1600" dirty="0" smtClean="0"/>
              <a:t>Aún no está canonizado</a:t>
            </a:r>
            <a:endParaRPr lang="es-ES" sz="1600" dirty="0" smtClean="0"/>
          </a:p>
          <a:p>
            <a:pPr algn="just"/>
            <a:r>
              <a:rPr lang="es-ES" sz="1600" b="1" dirty="0" smtClean="0"/>
              <a:t>Fiesta Canónica:</a:t>
            </a:r>
            <a:endParaRPr lang="es-ES" sz="1600" b="1" dirty="0" smtClean="0"/>
          </a:p>
          <a:p>
            <a:pPr algn="just"/>
            <a:r>
              <a:rPr lang="es-ES" sz="1600" dirty="0" smtClean="0"/>
              <a:t>15 de agosto</a:t>
            </a:r>
            <a:endParaRPr lang="es-ES" sz="1600" dirty="0" smtClean="0"/>
          </a:p>
          <a:p>
            <a:pPr algn="just"/>
            <a:r>
              <a:rPr lang="es-ES" sz="1600" dirty="0" smtClean="0"/>
              <a:t>06 de noviembre, Festividad de los Beatos Mártires durante la Persecución Religiosa en el siglo XX</a:t>
            </a:r>
            <a:endParaRPr lang="es-ES" sz="1600" dirty="0" smtClean="0"/>
          </a:p>
          <a:p>
            <a:pPr algn="just"/>
            <a:r>
              <a:rPr lang="es-ES" sz="1600" b="1" dirty="0" smtClean="0"/>
              <a:t>Fuente:</a:t>
            </a:r>
            <a:endParaRPr lang="es-ES" sz="1600" b="1" dirty="0" smtClean="0"/>
          </a:p>
          <a:p>
            <a:pPr marL="285750" indent="-285750" algn="just">
              <a:buFont typeface="Arial" panose="020B0604020202020204" pitchFamily="34" charset="0"/>
              <a:buChar char="•"/>
            </a:pPr>
            <a:r>
              <a:rPr lang="es-ES" sz="1600" dirty="0"/>
              <a:t>Fuente: http://www.beatificacions2013.arqtgn.cat/2018/11/27/agusti-ibarra-anguela-prevere/</a:t>
            </a:r>
            <a:endParaRPr lang="es-ES" sz="1600" dirty="0"/>
          </a:p>
          <a:p>
            <a:pPr marL="285750" indent="-285750" algn="just">
              <a:buFont typeface="Arial" panose="020B0604020202020204" pitchFamily="34" charset="0"/>
              <a:buChar char="•"/>
            </a:pPr>
            <a:endParaRPr lang="es-ES" sz="1600" dirty="0" smtClean="0"/>
          </a:p>
          <a:p>
            <a:pPr algn="just"/>
            <a:endParaRPr lang="es-ES" sz="1600" b="1" dirty="0" smtClean="0"/>
          </a:p>
          <a:p>
            <a:pPr algn="just"/>
            <a:endParaRPr lang="es-ES" sz="1600" b="1" dirty="0"/>
          </a:p>
        </p:txBody>
      </p:sp>
      <p:pic>
        <p:nvPicPr>
          <p:cNvPr id="6" name="Imagen 5" descr="http://beatificacions2013.wp.arqtgn.cat/wp-content/uploads/sites/53/2018/11/30_Agusti_Ibarra_Anguela1-236x300.jpg"/>
          <p:cNvPicPr/>
          <p:nvPr/>
        </p:nvPicPr>
        <p:blipFill>
          <a:blip r:embed="rId1">
            <a:extLst>
              <a:ext uri="{28A0092B-C50C-407E-A947-70E740481C1C}">
                <a14:useLocalDpi xmlns:a14="http://schemas.microsoft.com/office/drawing/2010/main" val="0"/>
              </a:ext>
            </a:extLst>
          </a:blip>
          <a:srcRect/>
          <a:stretch>
            <a:fillRect/>
          </a:stretch>
        </p:blipFill>
        <p:spPr bwMode="auto">
          <a:xfrm>
            <a:off x="6473825" y="1408430"/>
            <a:ext cx="1384300" cy="1739265"/>
          </a:xfrm>
          <a:prstGeom prst="rect">
            <a:avLst/>
          </a:prstGeom>
          <a:noFill/>
          <a:ln>
            <a:noFill/>
          </a:ln>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3258</Words>
  <Application>WPS Presentation</Application>
  <PresentationFormat>Panorámica</PresentationFormat>
  <Paragraphs>51</Paragraphs>
  <Slides>4</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4</vt:i4>
      </vt:variant>
    </vt:vector>
  </HeadingPairs>
  <TitlesOfParts>
    <vt:vector size="12" baseType="lpstr">
      <vt:lpstr>Arial</vt:lpstr>
      <vt:lpstr>SimSun</vt:lpstr>
      <vt:lpstr>Wingdings</vt:lpstr>
      <vt:lpstr>Calibri Light</vt:lpstr>
      <vt:lpstr>Calibri</vt:lpstr>
      <vt:lpstr>Microsoft YaHei</vt:lpstr>
      <vt:lpstr>Arial Unicode MS</vt:lpstr>
      <vt:lpstr>Tema de Office</vt:lpstr>
      <vt:lpstr>AGUSTI IBARRA ANGUELA</vt:lpstr>
      <vt:lpstr>AGUSTI IBARRA ANGUELA</vt:lpstr>
      <vt:lpstr>AGUSTI IBARRA ANGUELA</vt:lpstr>
      <vt:lpstr>AGUSTI IBARRA ANGUELA</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AGUSTI IBARRA ANGUELA</dc:title>
  <dc:creator>Usuario</dc:creator>
  <cp:lastModifiedBy>Beatriz</cp:lastModifiedBy>
  <cp:revision>4</cp:revision>
  <dcterms:created xsi:type="dcterms:W3CDTF">2023-05-22T15:24:00Z</dcterms:created>
  <dcterms:modified xsi:type="dcterms:W3CDTF">2023-05-28T09:48:42Z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CCB3B761D3DE423FAEC120A3508CC929</vt:lpwstr>
  </property>
  <property fmtid="{D5CDD505-2E9C-101B-9397-08002B2CF9AE}" pid="3" name="KSOProductBuildVer">
    <vt:lpwstr>3082-11.2.0.11537</vt:lpwstr>
  </property>
</Properties>
</file>