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7" d="100"/>
          <a:sy n="87" d="100"/>
        </p:scale>
        <p:origin x="43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27B5-C759-4D19-A76C-93D07CDE6BC6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BF83-A6F7-4555-9C48-AC94BE603993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27B5-C759-4D19-A76C-93D07CDE6BC6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BF83-A6F7-4555-9C48-AC94BE603993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27B5-C759-4D19-A76C-93D07CDE6BC6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BF83-A6F7-4555-9C48-AC94BE603993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27B5-C759-4D19-A76C-93D07CDE6BC6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BF83-A6F7-4555-9C48-AC94BE603993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27B5-C759-4D19-A76C-93D07CDE6BC6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BF83-A6F7-4555-9C48-AC94BE603993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27B5-C759-4D19-A76C-93D07CDE6BC6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BF83-A6F7-4555-9C48-AC94BE603993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27B5-C759-4D19-A76C-93D07CDE6BC6}" type="datetimeFigureOut">
              <a:rPr lang="es-ES" smtClean="0"/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BF83-A6F7-4555-9C48-AC94BE603993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27B5-C759-4D19-A76C-93D07CDE6BC6}" type="datetimeFigureOut">
              <a:rPr lang="es-ES" smtClean="0"/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BF83-A6F7-4555-9C48-AC94BE603993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27B5-C759-4D19-A76C-93D07CDE6BC6}" type="datetimeFigureOut">
              <a:rPr lang="es-ES" smtClean="0"/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BF83-A6F7-4555-9C48-AC94BE603993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27B5-C759-4D19-A76C-93D07CDE6BC6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BF83-A6F7-4555-9C48-AC94BE603993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27B5-C759-4D19-A76C-93D07CDE6BC6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BF83-A6F7-4555-9C48-AC94BE603993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327B5-C759-4D19-A76C-93D07CDE6BC6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ABF83-A6F7-4555-9C48-AC94BE603993}" type="slidenum">
              <a:rPr lang="es-ES" smtClean="0"/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1" Type="http://schemas.openxmlformats.org/officeDocument/2006/relationships/hyperlink" Target="http://www.catholic.ne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13647" y="250994"/>
            <a:ext cx="9054353" cy="620376"/>
          </a:xfrm>
        </p:spPr>
        <p:txBody>
          <a:bodyPr>
            <a:normAutofit/>
          </a:bodyPr>
          <a:lstStyle/>
          <a:p>
            <a:r>
              <a:rPr lang="es-ES" sz="3600" dirty="0" smtClean="0"/>
              <a:t>FRANCISCO SEGALA SOLE</a:t>
            </a:r>
            <a:endParaRPr lang="es-E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5153" y="871370"/>
            <a:ext cx="10452847" cy="5593975"/>
          </a:xfrm>
        </p:spPr>
        <p:txBody>
          <a:bodyPr>
            <a:normAutofit/>
          </a:bodyPr>
          <a:lstStyle/>
          <a:p>
            <a:pPr algn="just"/>
            <a:r>
              <a:rPr lang="es-ES" sz="1600" b="1" dirty="0" smtClean="0"/>
              <a:t>Nombre Civil: </a:t>
            </a:r>
            <a:r>
              <a:rPr lang="es-ES" sz="1600" dirty="0" smtClean="0"/>
              <a:t>Francisco</a:t>
            </a:r>
            <a:endParaRPr lang="es-ES" sz="1600" dirty="0" smtClean="0"/>
          </a:p>
          <a:p>
            <a:pPr algn="just"/>
            <a:r>
              <a:rPr lang="es-ES" sz="1600" b="1" dirty="0" smtClean="0"/>
              <a:t>Fecha de Nacimiento: </a:t>
            </a:r>
            <a:r>
              <a:rPr lang="es-ES" sz="1600" dirty="0" smtClean="0"/>
              <a:t>25 de mayo de 1912</a:t>
            </a:r>
            <a:endParaRPr lang="es-ES" sz="1600" dirty="0" smtClean="0"/>
          </a:p>
          <a:p>
            <a:pPr algn="just"/>
            <a:r>
              <a:rPr lang="es-ES" sz="1600" b="1" dirty="0" smtClean="0"/>
              <a:t>Lugar de Nacimiento: </a:t>
            </a:r>
            <a:r>
              <a:rPr lang="es-ES" sz="1600" dirty="0" err="1" smtClean="0"/>
              <a:t>Montgai</a:t>
            </a:r>
            <a:r>
              <a:rPr lang="es-ES" sz="1600" dirty="0" smtClean="0"/>
              <a:t> </a:t>
            </a:r>
            <a:r>
              <a:rPr lang="es-ES" sz="1600" dirty="0" err="1" smtClean="0"/>
              <a:t>Urgell</a:t>
            </a:r>
            <a:r>
              <a:rPr lang="es-ES" sz="1600" dirty="0" smtClean="0"/>
              <a:t> (Lleida)</a:t>
            </a:r>
            <a:endParaRPr lang="es-ES" sz="1600" b="1" dirty="0" smtClean="0"/>
          </a:p>
          <a:p>
            <a:pPr algn="just"/>
            <a:r>
              <a:rPr lang="es-ES" sz="1600" b="1" dirty="0" smtClean="0"/>
              <a:t>Sexo: </a:t>
            </a:r>
            <a:r>
              <a:rPr lang="es-ES" sz="1600" dirty="0" smtClean="0"/>
              <a:t>Varón</a:t>
            </a:r>
            <a:endParaRPr lang="es-ES" sz="1600" dirty="0" smtClean="0"/>
          </a:p>
          <a:p>
            <a:pPr algn="just"/>
            <a:r>
              <a:rPr lang="es-ES" sz="1600" b="1" dirty="0" smtClean="0"/>
              <a:t>Fecha Asesinato: </a:t>
            </a:r>
            <a:r>
              <a:rPr lang="es-ES" sz="1600" dirty="0" smtClean="0"/>
              <a:t>20 de agosto de 1936</a:t>
            </a:r>
            <a:endParaRPr lang="es-ES" sz="1600" dirty="0" smtClean="0"/>
          </a:p>
          <a:p>
            <a:pPr algn="l"/>
            <a:r>
              <a:rPr lang="es-ES" sz="1600" b="1" dirty="0" smtClean="0"/>
              <a:t>Lugar Asesinato: </a:t>
            </a:r>
            <a:r>
              <a:rPr lang="es-ES" sz="1600" dirty="0" smtClean="0"/>
              <a:t>Lleida</a:t>
            </a:r>
            <a:endParaRPr lang="es-ES" sz="1600" dirty="0" smtClean="0"/>
          </a:p>
          <a:p>
            <a:pPr algn="l"/>
            <a:r>
              <a:rPr lang="es-ES" sz="1600" b="1" dirty="0" smtClean="0"/>
              <a:t>Orden: </a:t>
            </a:r>
            <a:r>
              <a:rPr lang="es-ES" sz="1600" dirty="0" smtClean="0"/>
              <a:t>Sacerdote Profeso, Carmelita Descalzo</a:t>
            </a:r>
            <a:endParaRPr lang="es-ES" sz="1600" dirty="0" smtClean="0"/>
          </a:p>
          <a:p>
            <a:pPr algn="l"/>
            <a:r>
              <a:rPr lang="es-ES" sz="1600" b="1" dirty="0" smtClean="0"/>
              <a:t>Datos Biográficos Resumidos:</a:t>
            </a:r>
            <a:endParaRPr lang="es-ES" sz="1600" b="1" dirty="0" smtClean="0"/>
          </a:p>
          <a:p>
            <a:pPr algn="l"/>
            <a:r>
              <a:rPr lang="es-ES" sz="1600" dirty="0" smtClean="0"/>
              <a:t>Nombre de los Padres: Josep y Cecilia</a:t>
            </a:r>
            <a:endParaRPr lang="es-ES" sz="1600" dirty="0" smtClean="0"/>
          </a:p>
          <a:p>
            <a:pPr algn="l"/>
            <a:r>
              <a:rPr lang="es-ES" sz="1600" dirty="0" smtClean="0"/>
              <a:t>Recibió el sacramento del bautismo en la Iglesia Parroquial el 28 de mayo de 1912</a:t>
            </a:r>
            <a:endParaRPr lang="es-ES" sz="1600" dirty="0" smtClean="0"/>
          </a:p>
          <a:p>
            <a:pPr algn="l"/>
            <a:r>
              <a:rPr lang="es-ES" sz="1600" dirty="0" smtClean="0"/>
              <a:t>Recibió el sacramento de la confirmación el 23 de marzo de 1923, parroquia de </a:t>
            </a:r>
            <a:r>
              <a:rPr lang="es-ES" sz="1600" dirty="0" err="1" smtClean="0"/>
              <a:t>Penelles</a:t>
            </a:r>
            <a:r>
              <a:rPr lang="es-ES" sz="1600" dirty="0" smtClean="0"/>
              <a:t>.</a:t>
            </a:r>
            <a:endParaRPr lang="es-ES" sz="1600" dirty="0" smtClean="0"/>
          </a:p>
          <a:p>
            <a:pPr algn="l"/>
            <a:r>
              <a:rPr lang="es-ES" sz="1600" dirty="0" smtClean="0"/>
              <a:t>A los 11 años entra en el seminario de </a:t>
            </a:r>
            <a:r>
              <a:rPr lang="es-ES" sz="1600" dirty="0" err="1" smtClean="0"/>
              <a:t>Urgell</a:t>
            </a:r>
            <a:r>
              <a:rPr lang="es-ES" sz="1600" dirty="0" smtClean="0"/>
              <a:t>, pero después de dos cursos de humanidades, conoció durante las vacaciones de verano en el pueblo dos religiosos carmelitas que habían ido a predicar: Silverio de San Luis Gonzaga y </a:t>
            </a:r>
            <a:r>
              <a:rPr lang="es-ES" sz="1600" dirty="0" err="1" smtClean="0"/>
              <a:t>Bernat</a:t>
            </a:r>
            <a:r>
              <a:rPr lang="es-ES" sz="1600" dirty="0" smtClean="0"/>
              <a:t> de la Sagrada Familia. Francisco decidió seguir sus estudios en el colegio preparatorio que los carmelitas descalzos tenían en </a:t>
            </a:r>
            <a:r>
              <a:rPr lang="es-ES" sz="1600" dirty="0" err="1" smtClean="0"/>
              <a:t>Palafrugell</a:t>
            </a:r>
            <a:r>
              <a:rPr lang="es-ES" sz="1600" dirty="0" smtClean="0"/>
              <a:t>, donde completó los restantes tres años de Humanidades. </a:t>
            </a:r>
            <a:endParaRPr lang="es-ES" sz="1600" dirty="0" smtClean="0"/>
          </a:p>
          <a:p>
            <a:pPr algn="l"/>
            <a:r>
              <a:rPr lang="es-ES" sz="1600" dirty="0" smtClean="0"/>
              <a:t>1928 – Contaba con 16 años, inició el noviciado en Tarragona.</a:t>
            </a:r>
            <a:endParaRPr lang="es-ES" sz="1600" dirty="0" smtClean="0"/>
          </a:p>
          <a:p>
            <a:pPr algn="l"/>
            <a:r>
              <a:rPr lang="es-ES" sz="1600" dirty="0" smtClean="0"/>
              <a:t>8 de septiembre de 1929 – Hizo su profesión religiosa </a:t>
            </a:r>
            <a:endParaRPr lang="es-ES" sz="1600" dirty="0"/>
          </a:p>
        </p:txBody>
      </p:sp>
      <p:pic>
        <p:nvPicPr>
          <p:cNvPr id="1026" name="Picture 2" descr="https://es.catholic.net/catholic_db/imagenes_db/santoral/francisco-segala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4385" y="1560195"/>
            <a:ext cx="1365250" cy="2048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524000" y="433874"/>
            <a:ext cx="9144000" cy="652649"/>
          </a:xfrm>
        </p:spPr>
        <p:txBody>
          <a:bodyPr>
            <a:normAutofit/>
          </a:bodyPr>
          <a:lstStyle/>
          <a:p>
            <a:r>
              <a:rPr lang="es-ES" sz="3600" dirty="0" smtClean="0"/>
              <a:t>FRANCISCO SEGALA SOLE</a:t>
            </a:r>
            <a:endParaRPr lang="es-ES" sz="36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93638" y="1086523"/>
            <a:ext cx="10474362" cy="5593976"/>
          </a:xfrm>
        </p:spPr>
        <p:txBody>
          <a:bodyPr>
            <a:normAutofit/>
          </a:bodyPr>
          <a:lstStyle/>
          <a:p>
            <a:pPr algn="just"/>
            <a:r>
              <a:rPr lang="es-ES" sz="1600" dirty="0" smtClean="0"/>
              <a:t>Proseguirá los estudios de Filosofía, que cursa en Badalona durante tres años, y de Teología en Barcelona. Por este tiempo, Francisco se carteaba mucho con su hermano sacerdote Pablo.</a:t>
            </a:r>
            <a:endParaRPr lang="es-ES" sz="1600" dirty="0" smtClean="0"/>
          </a:p>
          <a:p>
            <a:pPr algn="just"/>
            <a:r>
              <a:rPr lang="es-ES" sz="1600" dirty="0" smtClean="0"/>
              <a:t>Fue ordenado sacerdote el 11 de abril de 1936 por el Obispo </a:t>
            </a:r>
            <a:r>
              <a:rPr lang="es-ES" sz="1600" dirty="0" err="1" smtClean="0"/>
              <a:t>Irurita</a:t>
            </a:r>
            <a:r>
              <a:rPr lang="es-ES" sz="1600" dirty="0" smtClean="0"/>
              <a:t>, y cantó su primera misa en </a:t>
            </a:r>
            <a:r>
              <a:rPr lang="es-ES" sz="1600" dirty="0" err="1" smtClean="0"/>
              <a:t>Montgai</a:t>
            </a:r>
            <a:r>
              <a:rPr lang="es-ES" sz="1600" dirty="0" smtClean="0"/>
              <a:t> el 19 de abril de 1936, siendo destinado a Barcelona.</a:t>
            </a:r>
            <a:endParaRPr lang="es-ES" sz="1600" dirty="0" smtClean="0"/>
          </a:p>
          <a:p>
            <a:pPr algn="just"/>
            <a:endParaRPr lang="es-ES" sz="1600" dirty="0"/>
          </a:p>
        </p:txBody>
      </p:sp>
      <p:pic>
        <p:nvPicPr>
          <p:cNvPr id="6" name="Picture 2" descr="https://es.catholic.net/catholic_db/imagenes_db/santoral/francisco-segala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7025" y="2714625"/>
            <a:ext cx="1388745" cy="2083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418216" y="240236"/>
            <a:ext cx="9355567" cy="620376"/>
          </a:xfrm>
        </p:spPr>
        <p:txBody>
          <a:bodyPr>
            <a:normAutofit/>
          </a:bodyPr>
          <a:lstStyle/>
          <a:p>
            <a:r>
              <a:rPr lang="es-ES" sz="3600" dirty="0" smtClean="0"/>
              <a:t>FRANCISCO SEGALA SOLE</a:t>
            </a:r>
            <a:endParaRPr lang="es-ES" sz="36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72121" y="860611"/>
            <a:ext cx="10601661" cy="5766099"/>
          </a:xfrm>
        </p:spPr>
        <p:txBody>
          <a:bodyPr>
            <a:normAutofit/>
          </a:bodyPr>
          <a:lstStyle/>
          <a:p>
            <a:pPr algn="just"/>
            <a:r>
              <a:rPr lang="es-ES" sz="1600" b="1" dirty="0" smtClean="0"/>
              <a:t>Datos Biográficos Extendidos:</a:t>
            </a:r>
            <a:endParaRPr lang="es-ES" sz="1600" b="1" dirty="0" smtClean="0"/>
          </a:p>
          <a:p>
            <a:pPr algn="just"/>
            <a:r>
              <a:rPr lang="es-ES" sz="1600" b="1" dirty="0" smtClean="0"/>
              <a:t>Martirio:</a:t>
            </a:r>
            <a:endParaRPr lang="es-ES" sz="1600" b="1" dirty="0" smtClean="0"/>
          </a:p>
          <a:p>
            <a:pPr algn="just"/>
            <a:r>
              <a:rPr lang="es-ES" sz="1600" dirty="0" smtClean="0"/>
              <a:t>Tras el asalto al santuario de la Virgen del Carmen, en julio de 1936, salió del convento en compaña del P. Matías </a:t>
            </a:r>
            <a:r>
              <a:rPr lang="es-ES" sz="1600" dirty="0" err="1" smtClean="0"/>
              <a:t>Palau</a:t>
            </a:r>
            <a:r>
              <a:rPr lang="es-ES" sz="1600" dirty="0" smtClean="0"/>
              <a:t>, vestidos de laicos. Francisco fue reconocido como religioso por la tonsura. Conducido a la Jefatura de Policía, un buen guardia de asalto le facilitó la liberación. Cuando se vio libre, se dirigió a la clínica del </a:t>
            </a:r>
            <a:r>
              <a:rPr lang="es-ES" sz="1600" dirty="0" err="1" smtClean="0"/>
              <a:t>Dr</a:t>
            </a:r>
            <a:r>
              <a:rPr lang="es-ES" sz="1600" dirty="0" smtClean="0"/>
              <a:t> </a:t>
            </a:r>
            <a:r>
              <a:rPr lang="es-ES" sz="1600" dirty="0" err="1" smtClean="0"/>
              <a:t>Llauradó</a:t>
            </a:r>
            <a:r>
              <a:rPr lang="es-ES" sz="1600" dirty="0" smtClean="0"/>
              <a:t> Juliá de </a:t>
            </a:r>
            <a:r>
              <a:rPr lang="es-ES" sz="1600" dirty="0" err="1" smtClean="0"/>
              <a:t>Sants</a:t>
            </a:r>
            <a:r>
              <a:rPr lang="es-ES" sz="1600" dirty="0" smtClean="0"/>
              <a:t>, ya que estaba hospitalizado el hermano Manuel a causa de una operación quirúrgica, y su madre que lo acompañaba. Una buena familia de la clínica le acogió unos días hasta que su hermano le dieron el alta médica. La madre y los dos hijos retornaron hacia </a:t>
            </a:r>
            <a:r>
              <a:rPr lang="es-ES" sz="1600" dirty="0" err="1" smtClean="0"/>
              <a:t>Montgai</a:t>
            </a:r>
            <a:r>
              <a:rPr lang="es-ES" sz="1600" dirty="0" smtClean="0"/>
              <a:t>. Al llegar a </a:t>
            </a:r>
            <a:r>
              <a:rPr lang="es-ES" sz="1600" dirty="0" err="1" smtClean="0"/>
              <a:t>Tàrrega</a:t>
            </a:r>
            <a:r>
              <a:rPr lang="es-ES" sz="1600" dirty="0" smtClean="0"/>
              <a:t>, ya de noche, los detuvieron, pero las acertadas palabras de la madre les dieron la libertad. A primera hora de la mañana, campo a través, llegar al pueblo. Al llegar a </a:t>
            </a:r>
            <a:r>
              <a:rPr lang="es-ES" sz="1600" dirty="0" err="1" smtClean="0"/>
              <a:t>Montgai</a:t>
            </a:r>
            <a:r>
              <a:rPr lang="es-ES" sz="1600" dirty="0" smtClean="0"/>
              <a:t> en su casa se reencuentran con su hijo y hermano Pau. Los dos hermanos clérigos hicieron la vida normal en el pueblo, y no se escondieron. Alrededor del 20 de agosto, el comité del pueblo los fue a buscar. Fueron conducidos a Lleida, y fusilados frente al cementerio de Lleida junto con el P. Silverio de San Luis Gonzaga,  otros religiosos, sacerdotes y seglares hasta sumar 77 personas. </a:t>
            </a:r>
            <a:endParaRPr lang="es-ES" sz="1600" dirty="0"/>
          </a:p>
        </p:txBody>
      </p:sp>
      <p:pic>
        <p:nvPicPr>
          <p:cNvPr id="6" name="Picture 2" descr="https://es.catholic.net/catholic_db/imagenes_db/santoral/francisco-segala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3398" y="2118946"/>
            <a:ext cx="9525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524000" y="358570"/>
            <a:ext cx="9144000" cy="566588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FRANCISCO SEGALA SOLE</a:t>
            </a:r>
            <a:endParaRPr lang="es-ES" sz="36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258183" y="1043492"/>
            <a:ext cx="10488705" cy="5540188"/>
          </a:xfrm>
        </p:spPr>
        <p:txBody>
          <a:bodyPr>
            <a:normAutofit/>
          </a:bodyPr>
          <a:lstStyle/>
          <a:p>
            <a:pPr algn="just"/>
            <a:r>
              <a:rPr lang="es-ES" sz="1600" b="1" dirty="0" smtClean="0"/>
              <a:t>¿En qué lugar reposan sus restos mortales?</a:t>
            </a:r>
            <a:endParaRPr lang="es-ES" sz="1600" b="1" dirty="0" smtClean="0"/>
          </a:p>
          <a:p>
            <a:pPr algn="just"/>
            <a:r>
              <a:rPr lang="es-ES" sz="1600" dirty="0" smtClean="0"/>
              <a:t>En el cementerio de Lleida</a:t>
            </a:r>
            <a:endParaRPr lang="es-ES" sz="1600" dirty="0" smtClean="0"/>
          </a:p>
          <a:p>
            <a:pPr algn="just"/>
            <a:r>
              <a:rPr lang="es-ES" sz="1600" b="1" dirty="0" smtClean="0"/>
              <a:t>¿En qué fecha fue Beatificado?</a:t>
            </a:r>
            <a:endParaRPr lang="es-ES" sz="1600" b="1" dirty="0" smtClean="0"/>
          </a:p>
          <a:p>
            <a:pPr algn="just"/>
            <a:r>
              <a:rPr lang="es-ES" sz="1600" dirty="0" smtClean="0"/>
              <a:t>El 13 de octubre de 2013, en Tarragona</a:t>
            </a:r>
            <a:endParaRPr lang="es-ES" sz="1600" dirty="0" smtClean="0"/>
          </a:p>
          <a:p>
            <a:pPr algn="just"/>
            <a:r>
              <a:rPr lang="es-ES" sz="1600" b="1" dirty="0" smtClean="0"/>
              <a:t>¿En qué fecha fue Canonizado?</a:t>
            </a:r>
            <a:endParaRPr lang="es-ES" sz="1600" b="1" dirty="0" smtClean="0"/>
          </a:p>
          <a:p>
            <a:pPr algn="just"/>
            <a:r>
              <a:rPr lang="es-ES" sz="1600" dirty="0" smtClean="0"/>
              <a:t>Aún no está canonizado</a:t>
            </a:r>
            <a:endParaRPr lang="es-ES" sz="1600" dirty="0" smtClean="0"/>
          </a:p>
          <a:p>
            <a:pPr algn="just"/>
            <a:r>
              <a:rPr lang="es-ES" sz="1600" b="1" dirty="0" smtClean="0"/>
              <a:t>Fiesta Canónica:</a:t>
            </a:r>
            <a:endParaRPr lang="es-ES" sz="1600" b="1" dirty="0" smtClean="0"/>
          </a:p>
          <a:p>
            <a:pPr algn="just"/>
            <a:r>
              <a:rPr lang="es-ES" sz="1600" dirty="0" smtClean="0"/>
              <a:t>20 de agosto</a:t>
            </a:r>
            <a:endParaRPr lang="es-ES" sz="1600" dirty="0" smtClean="0"/>
          </a:p>
          <a:p>
            <a:pPr algn="just"/>
            <a:r>
              <a:rPr lang="es-ES" sz="1600" dirty="0" smtClean="0"/>
              <a:t>06 de noviembre, Festividad de los Beatos Mártires durante la Persecución Religiosa en el siglo XX</a:t>
            </a:r>
            <a:endParaRPr lang="es-ES" sz="1600" dirty="0" smtClean="0"/>
          </a:p>
          <a:p>
            <a:pPr algn="just"/>
            <a:r>
              <a:rPr lang="es-ES" sz="1600" b="1" dirty="0" smtClean="0"/>
              <a:t>Fuente:</a:t>
            </a:r>
            <a:endParaRPr lang="es-ES" sz="1600" b="1" dirty="0" smtClean="0"/>
          </a:p>
          <a:p>
            <a:pPr algn="just"/>
            <a:r>
              <a:rPr lang="es-ES" sz="1600" b="1" dirty="0" smtClean="0">
                <a:hlinkClick r:id="rId1"/>
              </a:rPr>
              <a:t>www.catholic.net</a:t>
            </a:r>
            <a:r>
              <a:rPr lang="es-ES" sz="1600" b="1" dirty="0" smtClean="0"/>
              <a:t> – Fuente</a:t>
            </a:r>
            <a:r>
              <a:rPr lang="es-ES" sz="1600" b="1" smtClean="0"/>
              <a:t>: BisbatLleida.com</a:t>
            </a:r>
            <a:endParaRPr lang="es-ES" sz="1600" b="1" dirty="0"/>
          </a:p>
        </p:txBody>
      </p:sp>
      <p:pic>
        <p:nvPicPr>
          <p:cNvPr id="6" name="Picture 2" descr="https://es.catholic.net/catholic_db/imagenes_db/santoral/francisco-segal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5665" y="1722755"/>
            <a:ext cx="1297305" cy="194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3037</Words>
  <Application>WPS Presentation</Application>
  <PresentationFormat>Panorámica</PresentationFormat>
  <Paragraphs>43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Tema de Office</vt:lpstr>
      <vt:lpstr>FRANCISCO SEGALA SOLE</vt:lpstr>
      <vt:lpstr>FRANCISCO SEGALA SOLE</vt:lpstr>
      <vt:lpstr>FRANCISCO SEGALA SOLE</vt:lpstr>
      <vt:lpstr>FRANCISCO SEGALA SOLE</vt:lpstr>
    </vt:vector>
  </TitlesOfParts>
  <Company>Sescam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FRANCISCO SEGALA SOLE</dc:title>
  <dc:creator>Maria Pilar Pascual Albalate</dc:creator>
  <cp:lastModifiedBy>Beatriz</cp:lastModifiedBy>
  <cp:revision>5</cp:revision>
  <dcterms:created xsi:type="dcterms:W3CDTF">2023-05-08T09:10:00Z</dcterms:created>
  <dcterms:modified xsi:type="dcterms:W3CDTF">2023-05-20T17:45:02Z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8A87D96B13A040A8BA3FD1E76A4AB637</vt:lpwstr>
  </property>
  <property fmtid="{D5CDD505-2E9C-101B-9397-08002B2CF9AE}" pid="3" name="KSOProductBuildVer">
    <vt:lpwstr>3082-11.2.0.11537</vt:lpwstr>
  </property>
</Properties>
</file>