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8" d="100"/>
          <a:sy n="98" d="100"/>
        </p:scale>
        <p:origin x="110"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35558B67-D421-444C-8DB3-6C4C1FD4D09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5558B67-D421-444C-8DB3-6C4C1FD4D09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5558B67-D421-444C-8DB3-6C4C1FD4D09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35558B67-D421-444C-8DB3-6C4C1FD4D09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35558B67-D421-444C-8DB3-6C4C1FD4D09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35558B67-D421-444C-8DB3-6C4C1FD4D09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35558B67-D421-444C-8DB3-6C4C1FD4D094}"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5558B67-D421-444C-8DB3-6C4C1FD4D094}"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558B67-D421-444C-8DB3-6C4C1FD4D094}"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5558B67-D421-444C-8DB3-6C4C1FD4D09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35558B67-D421-444C-8DB3-6C4C1FD4D09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FBA27B6-A64C-4297-B274-8BEB9C0CCABB}"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58B67-D421-444C-8DB3-6C4C1FD4D094}"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A27B6-A64C-4297-B274-8BEB9C0CCABB}"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6769" y="454148"/>
            <a:ext cx="9261231" cy="618514"/>
          </a:xfrm>
        </p:spPr>
        <p:txBody>
          <a:bodyPr>
            <a:normAutofit/>
          </a:bodyPr>
          <a:lstStyle/>
          <a:p>
            <a:r>
              <a:rPr lang="es-ES" sz="3600" dirty="0" smtClean="0"/>
              <a:t>JESUS VICENTE MUÑOZ</a:t>
            </a:r>
            <a:endParaRPr lang="es-ES" sz="3600" dirty="0"/>
          </a:p>
        </p:txBody>
      </p:sp>
      <p:sp>
        <p:nvSpPr>
          <p:cNvPr id="3" name="Subtítulo 2"/>
          <p:cNvSpPr>
            <a:spLocks noGrp="1"/>
          </p:cNvSpPr>
          <p:nvPr>
            <p:ph type="subTitle" idx="1"/>
          </p:nvPr>
        </p:nvSpPr>
        <p:spPr>
          <a:xfrm>
            <a:off x="290146" y="1072661"/>
            <a:ext cx="10304585" cy="5574323"/>
          </a:xfrm>
        </p:spPr>
        <p:txBody>
          <a:bodyPr>
            <a:normAutofit lnSpcReduction="20000"/>
          </a:bodyPr>
          <a:lstStyle/>
          <a:p>
            <a:pPr algn="just"/>
            <a:r>
              <a:rPr lang="es-ES" sz="1600" b="1" dirty="0" smtClean="0"/>
              <a:t>Nombre Civil: </a:t>
            </a:r>
            <a:r>
              <a:rPr lang="es-ES" sz="1600" dirty="0" smtClean="0"/>
              <a:t>Jesús</a:t>
            </a:r>
            <a:endParaRPr lang="es-ES" sz="1600" dirty="0" smtClean="0"/>
          </a:p>
          <a:p>
            <a:pPr algn="just"/>
            <a:r>
              <a:rPr lang="es-ES" sz="1600" b="1" dirty="0" smtClean="0"/>
              <a:t>Fecha de Nacimiento: </a:t>
            </a:r>
            <a:r>
              <a:rPr lang="es-ES" sz="1600" dirty="0" smtClean="0"/>
              <a:t>23.04.1916</a:t>
            </a:r>
            <a:endParaRPr lang="es-ES" sz="1600" dirty="0" smtClean="0"/>
          </a:p>
          <a:p>
            <a:pPr algn="just"/>
            <a:r>
              <a:rPr lang="es-ES" sz="1600" b="1" dirty="0" smtClean="0"/>
              <a:t>Lugar de Nacimiento: </a:t>
            </a:r>
            <a:r>
              <a:rPr lang="es-ES" sz="1600" dirty="0" smtClean="0"/>
              <a:t>Cuéllar (Santiago)</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 Asesinato: </a:t>
            </a:r>
            <a:r>
              <a:rPr lang="es-ES" sz="1600" dirty="0" smtClean="0"/>
              <a:t>18.08.1936</a:t>
            </a:r>
            <a:endParaRPr lang="es-ES" sz="1600" dirty="0" smtClean="0"/>
          </a:p>
          <a:p>
            <a:pPr algn="just"/>
            <a:r>
              <a:rPr lang="es-ES" sz="1600" b="1" dirty="0" smtClean="0"/>
              <a:t>Lugar de Asesinato: </a:t>
            </a:r>
            <a:r>
              <a:rPr lang="es-ES" sz="1600" dirty="0" smtClean="0"/>
              <a:t>Carabanchel Bajo (Madrid)</a:t>
            </a:r>
            <a:endParaRPr lang="es-ES" sz="1600" dirty="0" smtClean="0"/>
          </a:p>
          <a:p>
            <a:pPr algn="just"/>
            <a:r>
              <a:rPr lang="es-ES" sz="1600" b="1" dirty="0" smtClean="0"/>
              <a:t>Orden: </a:t>
            </a:r>
            <a:r>
              <a:rPr lang="es-ES" sz="1600" dirty="0" smtClean="0"/>
              <a:t>Carmelita de la </a:t>
            </a:r>
            <a:r>
              <a:rPr lang="es-ES" sz="1600" dirty="0" err="1" smtClean="0"/>
              <a:t>Antiigua</a:t>
            </a:r>
            <a:r>
              <a:rPr lang="es-ES" sz="1600" dirty="0" smtClean="0"/>
              <a:t> Observancia</a:t>
            </a:r>
            <a:endParaRPr lang="es-ES" sz="1600" dirty="0" smtClean="0"/>
          </a:p>
          <a:p>
            <a:pPr algn="just"/>
            <a:r>
              <a:rPr lang="es-ES" sz="1600" b="1" dirty="0" smtClean="0"/>
              <a:t>Datos Biográficos Resumidos:</a:t>
            </a:r>
            <a:endParaRPr lang="es-ES" sz="1600" b="1" dirty="0" smtClean="0"/>
          </a:p>
          <a:p>
            <a:pPr algn="just"/>
            <a:r>
              <a:rPr lang="es-ES" sz="1600" dirty="0"/>
              <a:t>Fue bautizado el día 30 del mismo mes poniéndosele el nombre de Jesús. Es el primer </a:t>
            </a:r>
            <a:r>
              <a:rPr lang="es-ES" sz="1600" dirty="0" err="1"/>
              <a:t>cuellarano</a:t>
            </a:r>
            <a:r>
              <a:rPr lang="es-ES" sz="1600" dirty="0"/>
              <a:t> en ingresar en la orden del Carmelo en el Santuario de la Virgen del Henar</a:t>
            </a:r>
            <a:r>
              <a:rPr lang="es-ES" dirty="0" smtClean="0"/>
              <a:t>.</a:t>
            </a:r>
            <a:endParaRPr lang="es-ES" dirty="0" smtClean="0"/>
          </a:p>
          <a:p>
            <a:pPr algn="just"/>
            <a:r>
              <a:rPr lang="es-ES" sz="1600" dirty="0"/>
              <a:t>Como todos los niños de la comarca </a:t>
            </a:r>
            <a:r>
              <a:rPr lang="es-ES" sz="1600" dirty="0" err="1"/>
              <a:t>henarense</a:t>
            </a:r>
            <a:r>
              <a:rPr lang="es-ES" sz="1600" dirty="0"/>
              <a:t>, Jesús fue colocado sobre las andas de la Virgen cuando, en la romería solemne, la santa Imagen avanza lentamente sobre un mar de cabezas</a:t>
            </a:r>
            <a:endParaRPr lang="es-ES" sz="1600" dirty="0"/>
          </a:p>
          <a:p>
            <a:pPr algn="just"/>
            <a:br>
              <a:rPr lang="es-ES" sz="1600" dirty="0"/>
            </a:br>
            <a:r>
              <a:rPr lang="es-ES" sz="1600" dirty="0"/>
              <a:t>Y como todo buen </a:t>
            </a:r>
            <a:r>
              <a:rPr lang="es-ES" sz="1600" dirty="0" err="1"/>
              <a:t>cuellarano</a:t>
            </a:r>
            <a:r>
              <a:rPr lang="es-ES" sz="1600" dirty="0"/>
              <a:t>, visitó con frecuencia el Santuario,  acompañado de su </a:t>
            </a:r>
            <a:r>
              <a:rPr lang="es-ES" sz="1600" dirty="0" smtClean="0"/>
              <a:t>familia. A </a:t>
            </a:r>
            <a:r>
              <a:rPr lang="es-ES" sz="1600" dirty="0"/>
              <a:t>sus ocho años de edad fue testigo ocular de la llegada de los carmelitas al Santuario para hacerse cargo del mismo el 14 de Septiembre de 1924, noticia que corrió como un reguero de pólvora por toda la comarca</a:t>
            </a:r>
            <a:endParaRPr lang="es-ES" sz="1600" dirty="0"/>
          </a:p>
          <a:p>
            <a:pPr algn="just"/>
            <a:r>
              <a:rPr lang="es-ES" sz="1600" dirty="0"/>
              <a:t>. </a:t>
            </a:r>
            <a:r>
              <a:rPr lang="es-ES" sz="1600" dirty="0" smtClean="0"/>
              <a:t> </a:t>
            </a:r>
            <a:br>
              <a:rPr lang="es-ES" sz="1600" dirty="0"/>
            </a:br>
            <a:r>
              <a:rPr lang="es-ES" sz="1600" dirty="0"/>
              <a:t>Tres años después, Jesús, que tan sólo contaba once, pediría a esos frailes ser como ellos, por lo que fue enviado al seminario menor de Villarreal</a:t>
            </a:r>
            <a:r>
              <a:rPr lang="es-ES" sz="1600" dirty="0" smtClean="0"/>
              <a:t>.</a:t>
            </a:r>
            <a:r>
              <a:rPr lang="es-ES" dirty="0"/>
              <a:t> </a:t>
            </a:r>
            <a:r>
              <a:rPr lang="es-ES" sz="1600" dirty="0"/>
              <a:t>Era hijo de una honrada y trabajadora familia castellana formada por los padres y nueve hijos. </a:t>
            </a:r>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708265" y="1087755"/>
            <a:ext cx="1636395" cy="22174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43050" y="268923"/>
            <a:ext cx="9090660" cy="462597"/>
          </a:xfrm>
        </p:spPr>
        <p:txBody>
          <a:bodyPr>
            <a:normAutofit fontScale="90000"/>
          </a:bodyPr>
          <a:lstStyle/>
          <a:p>
            <a:r>
              <a:rPr lang="es-ES" sz="3600" dirty="0" smtClean="0"/>
              <a:t>JESUS VICENTE MUÑOZ</a:t>
            </a:r>
            <a:endParaRPr lang="es-ES" sz="3600" dirty="0"/>
          </a:p>
        </p:txBody>
      </p:sp>
      <p:sp>
        <p:nvSpPr>
          <p:cNvPr id="5" name="Subtítulo 4"/>
          <p:cNvSpPr>
            <a:spLocks noGrp="1"/>
          </p:cNvSpPr>
          <p:nvPr>
            <p:ph type="subTitle" idx="1"/>
          </p:nvPr>
        </p:nvSpPr>
        <p:spPr>
          <a:xfrm>
            <a:off x="297180" y="899160"/>
            <a:ext cx="10477500" cy="4930140"/>
          </a:xfrm>
        </p:spPr>
        <p:txBody>
          <a:bodyPr>
            <a:normAutofit/>
          </a:bodyPr>
          <a:lstStyle/>
          <a:p>
            <a:pPr algn="just"/>
            <a:r>
              <a:rPr lang="es-ES" sz="1600" dirty="0"/>
              <a:t>El padre, de oficio carpintero y conocido popularmente por «el cuberillo», era también músico que tocaba el redoblante (con singular pericia) en la banda municipal y, a veces, sólo o acompañado por la dulzaina castellana, en las procesiones de los patronos de los pueblos cercanos, entre ellos en la romería de El Henar. Apenas contaba diez años cuando, también Jesús, dejaba admirados a todos al suplir a su padre tocando los instrumentos de percusión y poniendo en ello la seriedad de una persona mayor y la atención del que sabe lo que se trae entre manos.</a:t>
            </a:r>
            <a:endParaRPr lang="es-ES" sz="1600" dirty="0"/>
          </a:p>
          <a:p>
            <a:pPr algn="just"/>
            <a:br>
              <a:rPr lang="es-ES" sz="1600" dirty="0"/>
            </a:br>
            <a:r>
              <a:rPr lang="es-ES" sz="1600" dirty="0"/>
              <a:t>Durante las convulsiones políticas al advenimiento de la República, fue enviado a su casa familiar. Pero él se encaminó a El Henar, donde vistió el hábito carmelita el 22 de Noviembre de 1931. Emitió sus votos temporales el 24 de Noviembre de 1932. En la Orden tomó el nombre de Adalberto</a:t>
            </a:r>
            <a:endParaRPr lang="es-ES" sz="1600" dirty="0"/>
          </a:p>
          <a:p>
            <a:pPr algn="just"/>
            <a:br>
              <a:rPr lang="es-ES" sz="1600" dirty="0"/>
            </a:br>
            <a:r>
              <a:rPr lang="es-ES" sz="1600" dirty="0"/>
              <a:t>No era Fray Adalberto un alumno brillante en los estudios, pero con laboriosidad y piedad iba progresando en virtud y ciencia ante la satisfacción de sus superiores. Músico por naturaleza y familia, armonizaría con todo el gozo de su alma los oficios litúrgicos, alternando por semanas con otros estudiantes profesos, también músicos.</a:t>
            </a:r>
            <a:endParaRPr lang="es-ES" sz="1600" dirty="0"/>
          </a:p>
          <a:p>
            <a:pPr algn="just"/>
            <a:br>
              <a:rPr lang="es-ES" sz="1600" dirty="0"/>
            </a:b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216265" y="4177665"/>
            <a:ext cx="1365885" cy="18503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07023"/>
            <a:ext cx="8953500" cy="546417"/>
          </a:xfrm>
        </p:spPr>
        <p:txBody>
          <a:bodyPr>
            <a:normAutofit fontScale="90000"/>
          </a:bodyPr>
          <a:lstStyle/>
          <a:p>
            <a:r>
              <a:rPr lang="es-ES" sz="3600" dirty="0" smtClean="0"/>
              <a:t>JESUS VICENTE MUÑOZ</a:t>
            </a:r>
            <a:endParaRPr lang="es-ES" sz="3600" dirty="0"/>
          </a:p>
        </p:txBody>
      </p:sp>
      <p:sp>
        <p:nvSpPr>
          <p:cNvPr id="5" name="Subtítulo 4"/>
          <p:cNvSpPr>
            <a:spLocks noGrp="1"/>
          </p:cNvSpPr>
          <p:nvPr>
            <p:ph type="subTitle" idx="1"/>
          </p:nvPr>
        </p:nvSpPr>
        <p:spPr>
          <a:xfrm>
            <a:off x="281940" y="906780"/>
            <a:ext cx="10401300" cy="4876800"/>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Había terminado el primer curso de Teología con buenas calificaciones cuando fue arrestado con toda la comunidad de Onda el 27 de Julio de 1936</a:t>
            </a:r>
            <a:endParaRPr lang="es-ES" sz="1600" dirty="0"/>
          </a:p>
          <a:p>
            <a:pPr algn="just"/>
            <a:br>
              <a:rPr lang="es-ES" sz="1600" dirty="0"/>
            </a:br>
            <a:r>
              <a:rPr lang="es-ES" sz="1600" dirty="0"/>
              <a:t>Con sus hermanos de comunidad nativos de Castilla- León, llegó a Madrid creyendo que pronto vería su tierra natal, pero, al igual que sus compañeros, recibió la palma del martirio en las tapias del cementerio de Carabanchel Bajo (Madrid) el 18 de Agosto de </a:t>
            </a:r>
            <a:r>
              <a:rPr lang="es-ES" sz="1600" dirty="0" smtClean="0"/>
              <a:t>1936</a:t>
            </a:r>
            <a:r>
              <a:rPr lang="es-ES" sz="1600" dirty="0"/>
              <a:t>. Sus restos descansan en el Santuario del Henar junto a sus compañeros de martirio o amigos. </a:t>
            </a:r>
            <a:endParaRPr lang="es-ES" sz="1600" dirty="0" smtClean="0"/>
          </a:p>
          <a:p>
            <a:pPr algn="just"/>
            <a:r>
              <a:rPr lang="es-ES" sz="1700" b="1" dirty="0"/>
              <a:t>En un sepulcro de piedra, en el claustro del convento </a:t>
            </a:r>
            <a:r>
              <a:rPr lang="es-ES" sz="1700" b="1" dirty="0" err="1"/>
              <a:t>henarense</a:t>
            </a:r>
            <a:endParaRPr lang="es-ES" sz="1700" b="1" dirty="0" err="1"/>
          </a:p>
          <a:p>
            <a:pPr algn="just"/>
            <a:br>
              <a:rPr lang="es-ES" sz="1700" dirty="0"/>
            </a:br>
            <a:r>
              <a:rPr lang="es-ES" sz="1700" dirty="0"/>
              <a:t>El 3 de junio de 1950 se procedió a la exhumación de los restos de los mártires. Se hallaban presentes los encargados del cementerio y el médico forense que había reconocido y enterrado los ocho cadáveres el 19 de agosto de 1936, un día después de su asesinato.</a:t>
            </a:r>
            <a:endParaRPr lang="es-ES" sz="1700" dirty="0"/>
          </a:p>
          <a:p>
            <a:pPr algn="just"/>
            <a:br>
              <a:rPr lang="es-ES" sz="1700" dirty="0"/>
            </a:br>
            <a:r>
              <a:rPr lang="es-ES" sz="1700" dirty="0"/>
              <a:t>Los restos, colocados en dos arcones, fueron trasladados al monasterio de las monjas carmelitas de Nuestra Señora de las Maravillas, de Madrid. Al día siguiente, el prior general de la Orden presidió un solemne funeral. El 5 de julio los restos fueron llevados por carretera al Santuario del Henar.</a:t>
            </a:r>
            <a:endParaRPr lang="es-ES" sz="1700" dirty="0" smtClean="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696575" y="2423795"/>
            <a:ext cx="1070610" cy="14503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89760" y="299403"/>
            <a:ext cx="8526780" cy="561657"/>
          </a:xfrm>
        </p:spPr>
        <p:txBody>
          <a:bodyPr>
            <a:normAutofit fontScale="90000"/>
          </a:bodyPr>
          <a:lstStyle/>
          <a:p>
            <a:r>
              <a:rPr lang="es-ES" sz="3600" dirty="0" smtClean="0"/>
              <a:t>JESUS VICENTE MUÑOZ</a:t>
            </a:r>
            <a:endParaRPr lang="es-ES" sz="3600" dirty="0"/>
          </a:p>
        </p:txBody>
      </p:sp>
      <p:sp>
        <p:nvSpPr>
          <p:cNvPr id="5" name="Subtítulo 4"/>
          <p:cNvSpPr>
            <a:spLocks noGrp="1"/>
          </p:cNvSpPr>
          <p:nvPr>
            <p:ph type="subTitle" idx="1"/>
          </p:nvPr>
        </p:nvSpPr>
        <p:spPr>
          <a:xfrm>
            <a:off x="182880" y="861060"/>
            <a:ext cx="10469880" cy="4991100"/>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Santuario del Henar (Segovia)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18 de agosto</a:t>
            </a:r>
            <a:endParaRPr lang="es-ES" sz="1600" dirty="0" smtClean="0"/>
          </a:p>
          <a:p>
            <a:pPr algn="just"/>
            <a:r>
              <a:rPr lang="es-ES" sz="1600" dirty="0" smtClean="0"/>
              <a:t>06 de noviembre –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https://www.religionenlibertad.com/blog/36650/los-martires-de-cuellar-01-.html</a:t>
            </a:r>
            <a:endParaRPr lang="es-ES" sz="1600" dirty="0"/>
          </a:p>
          <a:p>
            <a:pPr algn="just"/>
            <a:endParaRPr lang="es-ES" sz="1600" b="1"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492365" y="1390650"/>
            <a:ext cx="1640205" cy="2221230"/>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3980</Words>
  <Application>WPS Presentation</Application>
  <PresentationFormat>Panorámica</PresentationFormat>
  <Paragraphs>47</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JESUS VICENTE MUÑOZ</vt:lpstr>
      <vt:lpstr>JESUS VICENTE MUÑOZ</vt:lpstr>
      <vt:lpstr>JESUS VICENTE MUÑOZ</vt:lpstr>
      <vt:lpstr>JESUS VICENTE MUÑOZ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ADALBERTO VICENTE MUÑOZ</dc:title>
  <dc:creator>Usuario</dc:creator>
  <cp:lastModifiedBy>Beatriz</cp:lastModifiedBy>
  <cp:revision>7</cp:revision>
  <dcterms:created xsi:type="dcterms:W3CDTF">2023-05-18T15:17:00Z</dcterms:created>
  <dcterms:modified xsi:type="dcterms:W3CDTF">2023-05-22T16:13:35Z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90D90DD71D084E8486F4E355C7DA7A62</vt:lpwstr>
  </property>
  <property fmtid="{D5CDD505-2E9C-101B-9397-08002B2CF9AE}" pid="3" name="KSOProductBuildVer">
    <vt:lpwstr>3082-11.2.0.11537</vt:lpwstr>
  </property>
</Properties>
</file>