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5BA3C3F2-23D9-406C-B15E-2A9F12C0A2A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5BA3C3F2-23D9-406C-B15E-2A9F12C0A2A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5BA3C3F2-23D9-406C-B15E-2A9F12C0A2A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5BA3C3F2-23D9-406C-B15E-2A9F12C0A2A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5BA3C3F2-23D9-406C-B15E-2A9F12C0A2A7}"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5BA3C3F2-23D9-406C-B15E-2A9F12C0A2A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5BA3C3F2-23D9-406C-B15E-2A9F12C0A2A7}"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BA3C3F2-23D9-406C-B15E-2A9F12C0A2A7}"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BA3C3F2-23D9-406C-B15E-2A9F12C0A2A7}"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5BA3C3F2-23D9-406C-B15E-2A9F12C0A2A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5BA3C3F2-23D9-406C-B15E-2A9F12C0A2A7}"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959262C-7E19-44FE-8B50-EFFEB544F946}"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3C3F2-23D9-406C-B15E-2A9F12C0A2A7}"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9262C-7E19-44FE-8B50-EFFEB544F946}"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73065" y="427771"/>
            <a:ext cx="9445869" cy="618514"/>
          </a:xfrm>
        </p:spPr>
        <p:txBody>
          <a:bodyPr>
            <a:normAutofit/>
          </a:bodyPr>
          <a:lstStyle/>
          <a:p>
            <a:r>
              <a:rPr lang="es-ES" sz="3600" dirty="0" smtClean="0"/>
              <a:t>JOSE ROSELLO SANS</a:t>
            </a:r>
            <a:endParaRPr lang="es-ES" sz="3600" dirty="0"/>
          </a:p>
        </p:txBody>
      </p:sp>
      <p:sp>
        <p:nvSpPr>
          <p:cNvPr id="3" name="Subtítulo 2"/>
          <p:cNvSpPr>
            <a:spLocks noGrp="1"/>
          </p:cNvSpPr>
          <p:nvPr>
            <p:ph type="subTitle" idx="1"/>
          </p:nvPr>
        </p:nvSpPr>
        <p:spPr>
          <a:xfrm>
            <a:off x="369277" y="1107831"/>
            <a:ext cx="10449657" cy="5503984"/>
          </a:xfrm>
        </p:spPr>
        <p:txBody>
          <a:bodyPr>
            <a:normAutofit/>
          </a:bodyPr>
          <a:lstStyle/>
          <a:p>
            <a:pPr algn="just"/>
            <a:r>
              <a:rPr lang="es-ES" sz="1600" b="1" dirty="0" smtClean="0"/>
              <a:t>Nombre Civil: </a:t>
            </a:r>
            <a:r>
              <a:rPr lang="es-ES" sz="1600" dirty="0" smtClean="0"/>
              <a:t>José</a:t>
            </a:r>
            <a:endParaRPr lang="es-ES" sz="1600" dirty="0" smtClean="0"/>
          </a:p>
          <a:p>
            <a:pPr algn="just"/>
            <a:r>
              <a:rPr lang="es-ES" sz="1600" b="1" dirty="0" smtClean="0"/>
              <a:t>Fecha de Nacimiento: </a:t>
            </a:r>
            <a:r>
              <a:rPr lang="es-ES" sz="1600" dirty="0" smtClean="0"/>
              <a:t>24 de septiembre de 1889</a:t>
            </a:r>
            <a:endParaRPr lang="es-ES" sz="1600" dirty="0" smtClean="0"/>
          </a:p>
          <a:p>
            <a:pPr algn="just"/>
            <a:r>
              <a:rPr lang="es-ES" sz="1600" b="1" dirty="0" smtClean="0"/>
              <a:t>Lugar de Nacimiento: </a:t>
            </a:r>
            <a:r>
              <a:rPr lang="es-ES" sz="1600" dirty="0" err="1" smtClean="0"/>
              <a:t>Montblanc</a:t>
            </a:r>
            <a:r>
              <a:rPr lang="es-ES" sz="1600" dirty="0" smtClean="0"/>
              <a:t> (Tarragona)</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del Asesinato: </a:t>
            </a:r>
            <a:r>
              <a:rPr lang="es-ES" sz="1600" dirty="0" smtClean="0"/>
              <a:t>22 de agosto de 1936</a:t>
            </a:r>
            <a:endParaRPr lang="es-ES" sz="1600" dirty="0" smtClean="0"/>
          </a:p>
          <a:p>
            <a:pPr algn="just"/>
            <a:r>
              <a:rPr lang="es-ES" sz="1600" b="1" dirty="0" smtClean="0"/>
              <a:t>Lugar del Asesinato: </a:t>
            </a:r>
            <a:r>
              <a:rPr lang="es-ES" sz="1600" dirty="0" smtClean="0"/>
              <a:t>Puente del Zorro (Tarragona)</a:t>
            </a:r>
            <a:endParaRPr lang="es-ES" sz="1600" dirty="0" smtClean="0"/>
          </a:p>
          <a:p>
            <a:pPr algn="just"/>
            <a:r>
              <a:rPr lang="es-ES" sz="1600" b="1" dirty="0" smtClean="0"/>
              <a:t>Orden: </a:t>
            </a:r>
            <a:r>
              <a:rPr lang="es-ES" sz="1600" dirty="0" smtClean="0"/>
              <a:t>Sacerdote Diocesano</a:t>
            </a:r>
            <a:endParaRPr lang="es-ES" sz="1600" dirty="0" smtClean="0"/>
          </a:p>
          <a:p>
            <a:pPr algn="just"/>
            <a:r>
              <a:rPr lang="es-ES" sz="1600" b="1" dirty="0" smtClean="0"/>
              <a:t>Datos Biográficos Resumidos:</a:t>
            </a:r>
            <a:endParaRPr lang="es-ES" sz="1600" b="1" dirty="0" smtClean="0"/>
          </a:p>
          <a:p>
            <a:pPr algn="just" fontAlgn="base"/>
            <a:r>
              <a:rPr lang="es-ES" sz="1600" dirty="0"/>
              <a:t>De niño, muy piadoso, ya participaba con ilusión en los actos parroquiales. A los trece años entró en el Seminario de Tarragona y fue ordenado presbítero el 19 de septiembre de 1908.</a:t>
            </a:r>
            <a:endParaRPr lang="es-ES" sz="1600" dirty="0"/>
          </a:p>
          <a:p>
            <a:pPr algn="just" fontAlgn="base"/>
            <a:r>
              <a:rPr lang="es-ES" sz="1600" dirty="0"/>
              <a:t>Fue siempre beneficiado de </a:t>
            </a:r>
            <a:r>
              <a:rPr lang="es-ES" sz="1600" dirty="0" err="1"/>
              <a:t>Montblanc</a:t>
            </a:r>
            <a:r>
              <a:rPr lang="es-ES" sz="1600" dirty="0"/>
              <a:t>. Sus actividades principales fueron la predicación, el confesionario y la oración ante el Santísimo. Se distinguía por su sencillez, humildad y piedad. Era un gran devoto de la Virgen de la Sierra. Es el autor de los gozos de San Matías, patrón de </a:t>
            </a:r>
            <a:r>
              <a:rPr lang="es-ES" sz="1600" dirty="0" err="1"/>
              <a:t>Montblanc</a:t>
            </a:r>
            <a:r>
              <a:rPr lang="es-ES" sz="1600" dirty="0"/>
              <a:t>.</a:t>
            </a:r>
            <a:endParaRPr lang="es-ES" sz="1600" dirty="0"/>
          </a:p>
          <a:p>
            <a:pPr algn="just"/>
            <a:endParaRPr lang="es-ES" sz="1600" dirty="0"/>
          </a:p>
        </p:txBody>
      </p:sp>
      <p:pic>
        <p:nvPicPr>
          <p:cNvPr id="4" name="Imagen 3" descr="http://beatificacions2013.wp.arqtgn.cat/wp-content/uploads/sites/53/2018/11/51_Josep_Rosello_Sans1-251x300.jpg"/>
          <p:cNvPicPr/>
          <p:nvPr/>
        </p:nvPicPr>
        <p:blipFill>
          <a:blip r:embed="rId1">
            <a:extLst>
              <a:ext uri="{28A0092B-C50C-407E-A947-70E740481C1C}">
                <a14:useLocalDpi xmlns:a14="http://schemas.microsoft.com/office/drawing/2010/main" val="0"/>
              </a:ext>
            </a:extLst>
          </a:blip>
          <a:srcRect/>
          <a:stretch>
            <a:fillRect/>
          </a:stretch>
        </p:blipFill>
        <p:spPr bwMode="auto">
          <a:xfrm>
            <a:off x="7703820" y="1275715"/>
            <a:ext cx="1713865" cy="196151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62940"/>
            <a:ext cx="9234854" cy="662475"/>
          </a:xfrm>
        </p:spPr>
        <p:txBody>
          <a:bodyPr>
            <a:normAutofit/>
          </a:bodyPr>
          <a:lstStyle/>
          <a:p>
            <a:r>
              <a:rPr lang="es-ES" sz="3600" dirty="0" smtClean="0"/>
              <a:t>JOSE ROSELLO SANS</a:t>
            </a:r>
            <a:endParaRPr lang="es-ES" sz="3600" dirty="0"/>
          </a:p>
        </p:txBody>
      </p:sp>
      <p:sp>
        <p:nvSpPr>
          <p:cNvPr id="5" name="Subtítulo 4"/>
          <p:cNvSpPr>
            <a:spLocks noGrp="1"/>
          </p:cNvSpPr>
          <p:nvPr>
            <p:ph type="subTitle" idx="1"/>
          </p:nvPr>
        </p:nvSpPr>
        <p:spPr>
          <a:xfrm>
            <a:off x="272561" y="1125415"/>
            <a:ext cx="10568353" cy="5503985"/>
          </a:xfrm>
        </p:spPr>
        <p:txBody>
          <a:bodyPr>
            <a:normAutofit lnSpcReduction="10000"/>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fontAlgn="base"/>
            <a:r>
              <a:rPr lang="es-ES" sz="1900" dirty="0"/>
              <a:t>El 22 de julio del 36, cuando el plebeyo y el vicario ya estaban en la cárcel de </a:t>
            </a:r>
            <a:r>
              <a:rPr lang="es-ES" sz="1900" dirty="0" err="1"/>
              <a:t>Montblanc</a:t>
            </a:r>
            <a:r>
              <a:rPr lang="es-ES" sz="1900" dirty="0"/>
              <a:t>, el Mn. </a:t>
            </a:r>
            <a:r>
              <a:rPr lang="es-ES" sz="1900" dirty="0" err="1"/>
              <a:t>Roselló</a:t>
            </a:r>
            <a:r>
              <a:rPr lang="es-ES" sz="1900" dirty="0"/>
              <a:t> por la mañana temprano fue a decir la misa en el colegio de las Hnas. Carmelitas de la Caridad. Antes su hermano le avisó de la imprudencia que hacía con peligro de su vida. Él, sin embargo, contestó: «No sé qué me hará la gente, sin embargo, pase lo que pase, lo único que pueden hacerme es hacer mi cuerpo en pedazos, pero el alma no. Además, mi misión sacerdotal me obliga.»</a:t>
            </a:r>
            <a:endParaRPr lang="es-ES" sz="1900" dirty="0"/>
          </a:p>
          <a:p>
            <a:pPr algn="just" fontAlgn="base"/>
            <a:r>
              <a:rPr lang="es-ES" sz="1900" dirty="0"/>
              <a:t>De hecho, por el camino fue insultado y amenazado. A pesar de todo, él fue a decir la misa. A las religiosas les hizo una fervorosa y emocionante plática y al final les dijo: «¡Seguiremos mártires!» Al atardecer, cuando un grupo de gente intentaba ocupar la iglesia de Santa María, él bajó a la plaza para calmar los ánimos. Allí mismo, a las puertas de Santa María, fue detenido y llevado a la cárcel.</a:t>
            </a:r>
            <a:endParaRPr lang="es-ES" sz="1900" dirty="0"/>
          </a:p>
          <a:p>
            <a:pPr algn="just" fontAlgn="base"/>
            <a:r>
              <a:rPr lang="es-ES" sz="1900" dirty="0"/>
              <a:t>Al cabo de unos días en la cárcel ingreso el obispo auxiliar Dr. </a:t>
            </a:r>
            <a:r>
              <a:rPr lang="es-ES" sz="1900" dirty="0" err="1"/>
              <a:t>Borràs</a:t>
            </a:r>
            <a:r>
              <a:rPr lang="es-ES" sz="1900" dirty="0"/>
              <a:t>, y, al ver que llevaba un vestido que no le sentaba nada bien, le obligó a cambiarlo por el suyo, que era nuevo. Durante su estancia en prisión fue un ejemplo para los otros presos con sus palabras, piedad y vida sacerdotal.</a:t>
            </a:r>
            <a:endParaRPr lang="es-ES" sz="1900" dirty="0"/>
          </a:p>
          <a:p>
            <a:pPr algn="just" fontAlgn="base"/>
            <a:r>
              <a:rPr lang="es-ES" sz="1900" dirty="0"/>
              <a:t>El día 22 de agosto fue llevado a Tarragona junto con el plebano, Mn. </a:t>
            </a:r>
            <a:r>
              <a:rPr lang="es-ES" sz="1900" dirty="0" err="1"/>
              <a:t>Dalmacio</a:t>
            </a:r>
            <a:r>
              <a:rPr lang="es-ES" sz="1900" dirty="0"/>
              <a:t> </a:t>
            </a:r>
            <a:r>
              <a:rPr lang="es-ES" sz="1900" dirty="0" err="1"/>
              <a:t>Llebaria</a:t>
            </a:r>
            <a:r>
              <a:rPr lang="es-ES" sz="1900" dirty="0"/>
              <a:t>, y el Mn. Juan </a:t>
            </a:r>
            <a:r>
              <a:rPr lang="es-ES" sz="1900" dirty="0" err="1"/>
              <a:t>Farriol</a:t>
            </a:r>
            <a:r>
              <a:rPr lang="es-ES" sz="1900" dirty="0"/>
              <a:t>, y a unos dos kilómetros de Tarragona, en dirección a Barcelona, ​​fueron asesinados los tres por el solo hecho de ser presbíteros. Fue enterrado en el cementerio de Tarragona, en la fosa común, con dos compañeros de martirio. Su familia guarda un pedazo de su camisa y corbata manchada de la sangre del mártir</a:t>
            </a:r>
            <a:r>
              <a:rPr lang="es-ES" dirty="0"/>
              <a:t>.</a:t>
            </a:r>
            <a:endParaRPr lang="es-ES" dirty="0"/>
          </a:p>
          <a:p>
            <a:pPr algn="just"/>
            <a:endParaRPr lang="es-ES" sz="1600" dirty="0"/>
          </a:p>
        </p:txBody>
      </p:sp>
      <p:pic>
        <p:nvPicPr>
          <p:cNvPr id="6" name="Imagen 5" descr="http://beatificacions2013.wp.arqtgn.cat/wp-content/uploads/sites/53/2018/11/51_Josep_Rosello_Sans1-251x300.jpg"/>
          <p:cNvPicPr/>
          <p:nvPr/>
        </p:nvPicPr>
        <p:blipFill>
          <a:blip r:embed="rId1">
            <a:extLst>
              <a:ext uri="{28A0092B-C50C-407E-A947-70E740481C1C}">
                <a14:useLocalDpi xmlns:a14="http://schemas.microsoft.com/office/drawing/2010/main" val="0"/>
              </a:ext>
            </a:extLst>
          </a:blip>
          <a:srcRect/>
          <a:stretch>
            <a:fillRect/>
          </a:stretch>
        </p:blipFill>
        <p:spPr bwMode="auto">
          <a:xfrm>
            <a:off x="10920044" y="2242038"/>
            <a:ext cx="1046286" cy="134522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79331" y="506901"/>
            <a:ext cx="8988669" cy="644891"/>
          </a:xfrm>
        </p:spPr>
        <p:txBody>
          <a:bodyPr>
            <a:normAutofit/>
          </a:bodyPr>
          <a:lstStyle/>
          <a:p>
            <a:r>
              <a:rPr lang="es-ES" sz="3600" dirty="0" smtClean="0"/>
              <a:t>JOSE ROSELLO SANS</a:t>
            </a:r>
            <a:endParaRPr lang="es-ES" sz="3600" dirty="0"/>
          </a:p>
        </p:txBody>
      </p:sp>
      <p:sp>
        <p:nvSpPr>
          <p:cNvPr id="5" name="Subtítulo 4"/>
          <p:cNvSpPr>
            <a:spLocks noGrp="1"/>
          </p:cNvSpPr>
          <p:nvPr>
            <p:ph type="subTitle" idx="1"/>
          </p:nvPr>
        </p:nvSpPr>
        <p:spPr>
          <a:xfrm>
            <a:off x="246185" y="1151792"/>
            <a:ext cx="10498015" cy="5310554"/>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de Tarragona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22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a:t>http://www.beatificacions2013.arqtgn.cat/2018/11/27/jose-rosello-sans-presbitero/?lang=es</a:t>
            </a:r>
            <a:endParaRPr lang="es-ES" sz="1600" dirty="0"/>
          </a:p>
          <a:p>
            <a:pPr marL="285750" indent="-285750" algn="just">
              <a:buFont typeface="Arial" panose="020B0604020202020204" pitchFamily="34" charset="0"/>
              <a:buChar char="•"/>
            </a:pPr>
            <a:endParaRPr lang="es-ES" sz="1600" b="1" dirty="0"/>
          </a:p>
        </p:txBody>
      </p:sp>
      <p:pic>
        <p:nvPicPr>
          <p:cNvPr id="6" name="Imagen 5" descr="http://beatificacions2013.wp.arqtgn.cat/wp-content/uploads/sites/53/2018/11/51_Josep_Rosello_Sans1-251x300.jpg"/>
          <p:cNvPicPr/>
          <p:nvPr/>
        </p:nvPicPr>
        <p:blipFill>
          <a:blip r:embed="rId1">
            <a:extLst>
              <a:ext uri="{28A0092B-C50C-407E-A947-70E740481C1C}">
                <a14:useLocalDpi xmlns:a14="http://schemas.microsoft.com/office/drawing/2010/main" val="0"/>
              </a:ext>
            </a:extLst>
          </a:blip>
          <a:srcRect/>
          <a:stretch>
            <a:fillRect/>
          </a:stretch>
        </p:blipFill>
        <p:spPr bwMode="auto">
          <a:xfrm>
            <a:off x="7268210" y="1585595"/>
            <a:ext cx="1543685" cy="180086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2842</Words>
  <Application>WPS Presentation</Application>
  <PresentationFormat>Panorámica</PresentationFormat>
  <Paragraphs>39</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Calibri Light</vt:lpstr>
      <vt:lpstr>Calibri</vt:lpstr>
      <vt:lpstr>Microsoft YaHei</vt:lpstr>
      <vt:lpstr>Arial Unicode MS</vt:lpstr>
      <vt:lpstr>Tema de Office</vt:lpstr>
      <vt:lpstr>JOSE ROSELLO SANS</vt:lpstr>
      <vt:lpstr>JOSE ROSELLO SANS</vt:lpstr>
      <vt:lpstr>JOSE ROSELLO SANS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JOSE ROSELLO SANS</dc:title>
  <dc:creator>Usuario</dc:creator>
  <cp:lastModifiedBy>Beatriz</cp:lastModifiedBy>
  <cp:revision>4</cp:revision>
  <dcterms:created xsi:type="dcterms:W3CDTF">2023-05-07T09:00:00Z</dcterms:created>
  <dcterms:modified xsi:type="dcterms:W3CDTF">2023-05-20T17:29:19Z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0F0C75E85D2B4EFCA73021396980081A</vt:lpwstr>
  </property>
  <property fmtid="{D5CDD505-2E9C-101B-9397-08002B2CF9AE}" pid="3" name="KSOProductBuildVer">
    <vt:lpwstr>3082-11.2.0.11537</vt:lpwstr>
  </property>
</Properties>
</file>