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9BBBB-7786-4AC2-A917-E4B329081B97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CDEF2-62DE-4CF2-A39F-DD9A542AEF94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openxmlformats.org/officeDocument/2006/relationships/hyperlink" Target="http://martires.centroeu.com/nos-matais-os-protegere-manera-especial-desde-cielo/" TargetMode="External"/><Relationship Id="rId1" Type="http://schemas.openxmlformats.org/officeDocument/2006/relationships/hyperlink" Target="http://www.beatificacions2013.arqtgn.cat/2018/11/27/joan-farriol-sabate-preve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7785" y="498109"/>
            <a:ext cx="9003322" cy="688853"/>
          </a:xfrm>
        </p:spPr>
        <p:txBody>
          <a:bodyPr>
            <a:normAutofit/>
          </a:bodyPr>
          <a:lstStyle/>
          <a:p>
            <a:r>
              <a:rPr lang="es-ES" sz="3600" dirty="0" smtClean="0"/>
              <a:t>JUAN FARRIOL SABATE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731" y="1186962"/>
            <a:ext cx="10621107" cy="5671038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Juan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03 de octubre de 1868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err="1" smtClean="0"/>
              <a:t>Montblanc</a:t>
            </a:r>
            <a:r>
              <a:rPr lang="es-ES" sz="1600" dirty="0" smtClean="0"/>
              <a:t> (Tarragona)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22 de agosto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Cruz del Zorro (Tarragona)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Sacerdote Diocesano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Ordenado Presbítero el 19 de mayo de 1894,</a:t>
            </a:r>
            <a:endParaRPr lang="es-ES" sz="1600" dirty="0" smtClean="0"/>
          </a:p>
          <a:p>
            <a:pPr algn="just"/>
            <a:r>
              <a:rPr lang="es-ES" sz="1600" dirty="0"/>
              <a:t>Fue vicario de </a:t>
            </a:r>
            <a:r>
              <a:rPr lang="es-ES" sz="1600" dirty="0" err="1"/>
              <a:t>Vimbodí</a:t>
            </a:r>
            <a:r>
              <a:rPr lang="es-ES" sz="1600" dirty="0"/>
              <a:t> del 1895 al 1899. </a:t>
            </a:r>
            <a:endParaRPr lang="es-ES" sz="1600" dirty="0" smtClean="0"/>
          </a:p>
          <a:p>
            <a:pPr algn="just"/>
            <a:r>
              <a:rPr lang="es-ES" sz="1600" dirty="0" smtClean="0"/>
              <a:t>Al </a:t>
            </a:r>
            <a:r>
              <a:rPr lang="es-ES" sz="1600" dirty="0"/>
              <a:t>estallar la revuelta de 1936 era beneficiado de </a:t>
            </a:r>
            <a:r>
              <a:rPr lang="es-ES" sz="1600" dirty="0" err="1"/>
              <a:t>Montblanc</a:t>
            </a:r>
            <a:r>
              <a:rPr lang="es-ES" sz="1600" dirty="0" smtClean="0"/>
              <a:t>.</a:t>
            </a:r>
            <a:endParaRPr lang="es-ES" sz="1600" dirty="0"/>
          </a:p>
          <a:p>
            <a:pPr algn="just"/>
            <a:r>
              <a:rPr lang="es-ES" sz="1600" dirty="0"/>
              <a:t>Persona sencilla y buena, fiel cumplidor de sus deberes, leía mucho la Biblia y el Quijote, y, en latín o castellano, y recitaba de memoria fragmentos muy </a:t>
            </a:r>
            <a:r>
              <a:rPr lang="es-ES" sz="1600" dirty="0" smtClean="0"/>
              <a:t>largos.</a:t>
            </a:r>
            <a:endParaRPr lang="es-ES" sz="1600" dirty="0"/>
          </a:p>
        </p:txBody>
      </p:sp>
      <p:pic>
        <p:nvPicPr>
          <p:cNvPr id="4" name="Imagen 3" descr="http://beatificacions2013.wp.arqtgn.cat/wp-content/uploads/sites/53/2018/11/20_joan_Farriol_sabate1-251x300.jpg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18640"/>
            <a:ext cx="1976755" cy="23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70538" y="515694"/>
            <a:ext cx="9123485" cy="56576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JUAN FARRIOL SABATE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90145" y="1169376"/>
            <a:ext cx="10394731" cy="511712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Martirio:</a:t>
            </a:r>
            <a:endParaRPr lang="es-ES" sz="1600" b="1" dirty="0" smtClean="0"/>
          </a:p>
          <a:p>
            <a:pPr algn="just"/>
            <a:r>
              <a:rPr lang="es-ES" sz="1600" dirty="0"/>
              <a:t>El día 9 de agosto de 1936 fue detenido y llevado a la prisión de </a:t>
            </a:r>
            <a:r>
              <a:rPr lang="es-ES" sz="1600" dirty="0" err="1"/>
              <a:t>Montblanc</a:t>
            </a:r>
            <a:r>
              <a:rPr lang="es-ES" sz="1600" dirty="0"/>
              <a:t>, donde se encontró con el obispo auxiliar, Dr. </a:t>
            </a:r>
            <a:r>
              <a:rPr lang="es-ES" sz="1600" dirty="0" err="1"/>
              <a:t>Borrás</a:t>
            </a:r>
            <a:r>
              <a:rPr lang="es-ES" sz="1600" dirty="0"/>
              <a:t>, el plebano, Mn. </a:t>
            </a:r>
            <a:r>
              <a:rPr lang="es-ES" sz="1600" dirty="0" err="1"/>
              <a:t>Dalmau</a:t>
            </a:r>
            <a:r>
              <a:rPr lang="es-ES" sz="1600" dirty="0"/>
              <a:t> </a:t>
            </a:r>
            <a:r>
              <a:rPr lang="es-ES" sz="1600" dirty="0" err="1"/>
              <a:t>Llebaria</a:t>
            </a:r>
            <a:r>
              <a:rPr lang="es-ES" sz="1600" dirty="0"/>
              <a:t>, y al Mn. José </a:t>
            </a:r>
            <a:r>
              <a:rPr lang="es-ES" sz="1600" dirty="0" err="1"/>
              <a:t>Roselló</a:t>
            </a:r>
            <a:r>
              <a:rPr lang="es-ES" sz="1600" dirty="0"/>
              <a:t>. Ingresó en prisión muy resignado, a pesar de tener la firme convicción de que lo matarían. Durante su corto cautiverio se distinguió por la ejemplaridad, mantuvo la paz y hasta el buen humor. Por boca de ellos los demás presos se pudieron informar de los asesinatos y de lo que ocurría en el exterior. Se encargó al Sr. Sebastián </a:t>
            </a:r>
            <a:r>
              <a:rPr lang="es-ES" sz="1600" dirty="0" err="1"/>
              <a:t>Trèmol</a:t>
            </a:r>
            <a:r>
              <a:rPr lang="es-ES" sz="1600" dirty="0"/>
              <a:t>, que estaba con él en la cárcel, que dijera a su amigo Sr. París que esperaba la muerte con mucha resignación. El 22 de agosto, él, junto con el plebano, Mn. </a:t>
            </a:r>
            <a:r>
              <a:rPr lang="es-ES" sz="1600" dirty="0" err="1"/>
              <a:t>Dalmau</a:t>
            </a:r>
            <a:r>
              <a:rPr lang="es-ES" sz="1600" dirty="0"/>
              <a:t> </a:t>
            </a:r>
            <a:r>
              <a:rPr lang="es-ES" sz="1600" dirty="0" err="1"/>
              <a:t>Llebaria</a:t>
            </a:r>
            <a:r>
              <a:rPr lang="es-ES" sz="1600" dirty="0"/>
              <a:t>, y el Mn. José </a:t>
            </a:r>
            <a:r>
              <a:rPr lang="es-ES" sz="1600" dirty="0" err="1"/>
              <a:t>Roselló</a:t>
            </a:r>
            <a:r>
              <a:rPr lang="es-ES" sz="1600" dirty="0"/>
              <a:t>, fue llevado a Tarragona, y, los tres, fueron asesinados en la carretera de Barcelona, en el lugar de la Cruz del Zorro, y sepultados en el cementerio de Tarragona.</a:t>
            </a:r>
            <a:endParaRPr lang="es-ES" sz="1600" dirty="0"/>
          </a:p>
          <a:p>
            <a:pPr algn="just"/>
            <a:r>
              <a:rPr lang="es-ES" sz="1700" dirty="0"/>
              <a:t>El 22 de agosto, con </a:t>
            </a:r>
            <a:r>
              <a:rPr lang="es-ES" sz="1700" dirty="0" err="1"/>
              <a:t>Llebaria</a:t>
            </a:r>
            <a:r>
              <a:rPr lang="es-ES" sz="1700" dirty="0"/>
              <a:t> y </a:t>
            </a:r>
            <a:r>
              <a:rPr lang="es-ES" sz="1700" dirty="0" err="1"/>
              <a:t>Roselló</a:t>
            </a:r>
            <a:r>
              <a:rPr lang="es-ES" sz="1700" dirty="0"/>
              <a:t>, fue llevado a Tarragona, con la excusa de que estarían más seguros en un barco prisión. El párroco </a:t>
            </a:r>
            <a:r>
              <a:rPr lang="es-ES" sz="1700" dirty="0" err="1"/>
              <a:t>Llebaria</a:t>
            </a:r>
            <a:r>
              <a:rPr lang="es-ES" sz="1700" dirty="0"/>
              <a:t> se despidió del resto de presos con un: </a:t>
            </a:r>
            <a:r>
              <a:rPr lang="es-ES" sz="1700" b="1" dirty="0"/>
              <a:t>«¡Ánimo y hasta el Cielo!»,</a:t>
            </a:r>
            <a:r>
              <a:rPr lang="es-ES" sz="1700" dirty="0"/>
              <a:t> y al chofer, muy amigo suyo, le dijo: </a:t>
            </a:r>
            <a:r>
              <a:rPr lang="es-ES" sz="1700" b="1" dirty="0"/>
              <a:t>«Si no nos matáis, os lo agradeceré toda la vida,</a:t>
            </a:r>
            <a:r>
              <a:rPr lang="es-ES" sz="1700" dirty="0"/>
              <a:t> y </a:t>
            </a:r>
            <a:r>
              <a:rPr lang="es-ES" sz="1700" b="1" dirty="0"/>
              <a:t>si nos matáis, os protegeré de manera especial desde el Cielo</a:t>
            </a:r>
            <a:r>
              <a:rPr lang="es-ES" sz="1700" dirty="0"/>
              <a:t>».</a:t>
            </a:r>
            <a:endParaRPr lang="es-ES" sz="1700" dirty="0"/>
          </a:p>
          <a:p>
            <a:pPr algn="just"/>
            <a:r>
              <a:rPr lang="es-ES" sz="1700" dirty="0"/>
              <a:t>Como lugar del asesinato se cita el «conocido como </a:t>
            </a:r>
            <a:r>
              <a:rPr lang="es-ES" sz="1700" dirty="0" err="1"/>
              <a:t>Creu</a:t>
            </a:r>
            <a:r>
              <a:rPr lang="es-ES" sz="1700" dirty="0"/>
              <a:t> de la Guinea» (cruz del zorro), donde fueron fusilados por la espalda, según se indicó en la autopsia en el cementerio de Tarragona. Al escribir que estaba a dos kilómetros en la carretera de Barcelona, parece darse a entender que es a la salida de </a:t>
            </a:r>
            <a:r>
              <a:rPr lang="es-ES" sz="1700" dirty="0" err="1"/>
              <a:t>Montblanc</a:t>
            </a:r>
            <a:r>
              <a:rPr lang="es-ES" sz="1700" dirty="0"/>
              <a:t>; pero no hay en torno a esta población ningún toponímico semejante y no se entiende que los enterraran en Tarragona estando más cerca </a:t>
            </a:r>
            <a:r>
              <a:rPr lang="es-ES" sz="1700" dirty="0" err="1"/>
              <a:t>Montblanc</a:t>
            </a:r>
            <a:r>
              <a:rPr lang="es-ES" sz="1700" dirty="0"/>
              <a:t> (e incluso Valls). Una posibilidad es que fuera 2 km antes de llegar a Tarragona, y entonces puede referirse a la zona al norte de </a:t>
            </a:r>
            <a:r>
              <a:rPr lang="es-ES" sz="1700" dirty="0" err="1"/>
              <a:t>Perafort</a:t>
            </a:r>
            <a:r>
              <a:rPr lang="es-ES" sz="1700" dirty="0"/>
              <a:t> y al este del km 8,5 de la N-240, llamada </a:t>
            </a:r>
            <a:r>
              <a:rPr lang="es-ES" sz="1700" i="1" dirty="0"/>
              <a:t>La </a:t>
            </a:r>
            <a:r>
              <a:rPr lang="es-ES" sz="1700" i="1" dirty="0" err="1"/>
              <a:t>Guineu</a:t>
            </a:r>
            <a:r>
              <a:rPr lang="es-ES" sz="1700" dirty="0"/>
              <a:t> (en el inmediato pueblo de La </a:t>
            </a:r>
            <a:r>
              <a:rPr lang="es-ES" sz="1700" dirty="0" err="1"/>
              <a:t>Secuita</a:t>
            </a:r>
            <a:r>
              <a:rPr lang="es-ES" sz="1700" dirty="0"/>
              <a:t> aparecen dos topónimos </a:t>
            </a:r>
            <a:r>
              <a:rPr lang="es-ES" sz="1700" i="1" dirty="0"/>
              <a:t>Las </a:t>
            </a:r>
            <a:r>
              <a:rPr lang="es-ES" sz="1700" i="1" dirty="0" err="1"/>
              <a:t>Creus</a:t>
            </a:r>
            <a:r>
              <a:rPr lang="es-ES" sz="1700" dirty="0"/>
              <a:t>).</a:t>
            </a:r>
            <a:endParaRPr lang="es-ES" sz="1700" dirty="0"/>
          </a:p>
          <a:p>
            <a:pPr algn="just"/>
            <a:endParaRPr lang="es-ES" sz="1700" dirty="0"/>
          </a:p>
        </p:txBody>
      </p:sp>
      <p:pic>
        <p:nvPicPr>
          <p:cNvPr id="6" name="Imagen 5" descr="http://beatificacions2013.wp.arqtgn.cat/wp-content/uploads/sites/53/2018/11/20_joan_Farriol_sabate1-251x300.jpg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023" y="2369404"/>
            <a:ext cx="1214755" cy="145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88477" y="471732"/>
            <a:ext cx="9015046" cy="671268"/>
          </a:xfrm>
        </p:spPr>
        <p:txBody>
          <a:bodyPr>
            <a:normAutofit/>
          </a:bodyPr>
          <a:lstStyle/>
          <a:p>
            <a:r>
              <a:rPr lang="es-ES" sz="3600" dirty="0" smtClean="0"/>
              <a:t>JUAN FARRIOL SABATE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34107" y="1142999"/>
            <a:ext cx="10498015" cy="5460023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los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 el cementerio de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¿Cuándo fue beatificado?</a:t>
            </a:r>
            <a:endParaRPr lang="es-ES" sz="1600" dirty="0"/>
          </a:p>
          <a:p>
            <a:pPr algn="just"/>
            <a:r>
              <a:rPr lang="es-ES" sz="1600" dirty="0" smtClean="0"/>
              <a:t>El 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¿Cuándo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22 de agosto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Fuentes:</a:t>
            </a:r>
            <a:endParaRPr lang="es-ES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u="sng" dirty="0">
                <a:hlinkClick r:id="rId1"/>
              </a:rPr>
              <a:t>http://</a:t>
            </a:r>
            <a:r>
              <a:rPr lang="es-ES" sz="1600" b="1" u="sng">
                <a:hlinkClick r:id="rId1"/>
              </a:rPr>
              <a:t>www.beatificacions2013.arqtgn.cat/2018/11/27/joan-farriol-sabate-prevere</a:t>
            </a:r>
            <a:r>
              <a:rPr lang="es-ES" sz="1600" b="1" u="sng" smtClean="0">
                <a:hlinkClick r:id="rId1"/>
              </a:rPr>
              <a:t>/</a:t>
            </a:r>
            <a:r>
              <a:rPr lang="es-ES" sz="1600" b="1" u="sng" smtClean="0">
                <a:hlinkClick r:id="rId2"/>
              </a:rPr>
              <a:t> </a:t>
            </a:r>
            <a:endParaRPr lang="es-ES" sz="1600" b="1" u="sng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u="sng" smtClean="0">
                <a:hlinkClick r:id="rId2"/>
              </a:rPr>
              <a:t>http</a:t>
            </a:r>
            <a:r>
              <a:rPr lang="es-ES" sz="1600" b="1" u="sng">
                <a:hlinkClick r:id="rId2"/>
              </a:rPr>
              <a:t>://</a:t>
            </a:r>
            <a:r>
              <a:rPr lang="es-ES" sz="1600" b="1" u="sng" smtClean="0">
                <a:hlinkClick r:id="rId2"/>
              </a:rPr>
              <a:t>martires.centroeu.com/nos-matais-os-protegere-manera-especial-desde-cielo/</a:t>
            </a:r>
            <a:endParaRPr lang="es-ES" sz="1600" dirty="0"/>
          </a:p>
        </p:txBody>
      </p:sp>
      <p:pic>
        <p:nvPicPr>
          <p:cNvPr id="6" name="Imagen 5" descr="http://beatificacions2013.wp.arqtgn.cat/wp-content/uploads/sites/53/2018/11/20_joan_Farriol_sabate1-251x3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630" y="1650365"/>
            <a:ext cx="1519555" cy="1836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3106</Words>
  <Application>WPS Presentation</Application>
  <PresentationFormat>Panorámica</PresentationFormat>
  <Paragraphs>39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JUAN FARRIOL SABATE</vt:lpstr>
      <vt:lpstr>JUAN FARRIOL SABATE</vt:lpstr>
      <vt:lpstr>JUAN FARRIOL SABATE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JUAN FARRIOL SABATE</dc:title>
  <dc:creator>Usuario</dc:creator>
  <cp:lastModifiedBy>Beatriz</cp:lastModifiedBy>
  <cp:revision>5</cp:revision>
  <dcterms:created xsi:type="dcterms:W3CDTF">2023-05-07T08:36:00Z</dcterms:created>
  <dcterms:modified xsi:type="dcterms:W3CDTF">2023-05-20T18:56:23Z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8A0C7C2C86C24074B456236088890CA4</vt:lpwstr>
  </property>
  <property fmtid="{D5CDD505-2E9C-101B-9397-08002B2CF9AE}" pid="3" name="KSOProductBuildVer">
    <vt:lpwstr>3082-11.2.0.11537</vt:lpwstr>
  </property>
</Properties>
</file>