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B05A-E061-444C-A5FB-00C4C00AE39C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69D7E-5406-4AC4-BBBE-B76535573C6D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5563" y="457345"/>
            <a:ext cx="9060873" cy="604837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AMADEO MONGE ALTES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0145" y="1136073"/>
            <a:ext cx="10215419" cy="5477163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Amadeo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Nacimiento: </a:t>
            </a:r>
            <a:r>
              <a:rPr lang="es-ES" sz="1600" dirty="0" smtClean="0"/>
              <a:t>10.04.1906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Nacimiento: </a:t>
            </a:r>
            <a:r>
              <a:rPr lang="es-ES" sz="1600" dirty="0" smtClean="0"/>
              <a:t>Batea (Tarragona)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Asesinato:   </a:t>
            </a:r>
            <a:r>
              <a:rPr lang="es-ES" sz="1600" dirty="0" smtClean="0"/>
              <a:t>16.08.1936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Asesinato: </a:t>
            </a:r>
            <a:r>
              <a:rPr lang="es-ES" sz="1600" dirty="0" err="1" smtClean="0"/>
              <a:t>Gandesa</a:t>
            </a:r>
            <a:r>
              <a:rPr lang="es-ES" sz="1600" dirty="0" smtClean="0"/>
              <a:t> (Tarragona)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Hermandad de Sacerdotes Operarios Diocesanos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/>
              <a:t>Estudió en el Seminario de Tortosa como alumno del Colegio de San José. El 12 de agosto de 1929 ingresó en la Hermandad y el 26 de junio del año siguiente fue ordenado sacerdote. Durante seis años desempeñó el cargo de prefecto en el Seminario de Burgos y uno en el de Barcelona, encargado de la sección de filósofos. En el mes de junio de 1936 marchó a su pueblo natal con el fin de descansar en vacaciones</a:t>
            </a:r>
            <a:endParaRPr lang="es-ES" sz="1600" dirty="0"/>
          </a:p>
        </p:txBody>
      </p:sp>
      <p:pic>
        <p:nvPicPr>
          <p:cNvPr id="4" name="Imagen 3" descr="https://www.sacerdotesoperarios.org/wp-content/uploads/2017/01/beato-17.jpg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403350"/>
            <a:ext cx="1368425" cy="1776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346508"/>
            <a:ext cx="9144000" cy="577128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AMADEO MONJE ALTES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3964" y="1006764"/>
            <a:ext cx="10474036" cy="5588000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Martirio:</a:t>
            </a:r>
            <a:endParaRPr lang="es-ES" sz="1600" b="1" dirty="0" smtClean="0"/>
          </a:p>
          <a:p>
            <a:pPr algn="just" fontAlgn="base"/>
            <a:r>
              <a:rPr lang="es-ES" sz="1600" dirty="0" smtClean="0"/>
              <a:t>Allí </a:t>
            </a:r>
            <a:r>
              <a:rPr lang="es-ES" sz="1600" dirty="0"/>
              <a:t>le sorprendió la persecución. Después de permanecer escondido durante algunos días, se entregó el </a:t>
            </a:r>
            <a:r>
              <a:rPr lang="es-ES" sz="1600" b="1" dirty="0"/>
              <a:t>15 de agosto</a:t>
            </a:r>
            <a:r>
              <a:rPr lang="es-ES" sz="1600" dirty="0"/>
              <a:t>, para evitar que su hermano sufriera algún daño.</a:t>
            </a:r>
            <a:endParaRPr lang="es-ES" sz="1600" dirty="0"/>
          </a:p>
          <a:p>
            <a:pPr algn="just"/>
            <a:r>
              <a:rPr lang="es-ES" sz="1600" dirty="0"/>
              <a:t>Fue martirizado al día siguiente en la carretera a </a:t>
            </a:r>
            <a:r>
              <a:rPr lang="es-ES" sz="1600" dirty="0" err="1"/>
              <a:t>Gandesa</a:t>
            </a:r>
            <a:r>
              <a:rPr lang="es-ES" sz="1600" dirty="0"/>
              <a:t>. Tenía entonces </a:t>
            </a:r>
            <a:r>
              <a:rPr lang="es-ES" sz="1600" b="1" dirty="0"/>
              <a:t>30 años, y seis de sacerdote</a:t>
            </a:r>
            <a:r>
              <a:rPr lang="es-ES" sz="1600" dirty="0"/>
              <a:t>. </a:t>
            </a:r>
            <a:endParaRPr lang="es-ES" sz="1600" dirty="0" smtClean="0"/>
          </a:p>
          <a:p>
            <a:pPr algn="just"/>
            <a:r>
              <a:rPr lang="es-ES" sz="1600" dirty="0"/>
              <a:t>Un alumno suyo afirmó en el proceso: «Cumplió sus oficios con perfección. Fue un buen superior que se sacrificaba por nuestro bien». También dijeron del beato Amadeo Monje: «El espíritu de servicio, con aquello que supone de humildad y de abnegación, fue la característica del siervo de Dios. Muchas veces lo vi servir en el refectorio y con la escoba en la mano, a pesar de estar ya ordenado».</a:t>
            </a:r>
            <a:endParaRPr lang="es-ES" sz="1600" dirty="0"/>
          </a:p>
          <a:p>
            <a:pPr algn="just"/>
            <a:endParaRPr lang="es-ES" sz="1600" dirty="0"/>
          </a:p>
        </p:txBody>
      </p:sp>
      <p:pic>
        <p:nvPicPr>
          <p:cNvPr id="6" name="Imagen 5" descr="https://www.sacerdotesoperarios.org/wp-content/uploads/2017/01/beato-17.jpg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770" y="3560445"/>
            <a:ext cx="1186180" cy="1680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34836" y="374217"/>
            <a:ext cx="9144000" cy="63254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AMADEO MONJE ALTES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49382" y="1274617"/>
            <a:ext cx="10529454" cy="5357091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 el Mausoleo de los Sacerdotes Operarios Mártires del Tempo de la Reparación en Tortosa (Tarragona)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16 de agosto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/>
              <a:t>https://www.sacerdotesoperarios.org/noticias/beato-amadeo-monje/</a:t>
            </a:r>
            <a:endParaRPr lang="es-ES" sz="1600" b="1" dirty="0" smtClean="0"/>
          </a:p>
          <a:p>
            <a:pPr algn="just"/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6" name="Imagen 5" descr="https://www.sacerdotesoperarios.org/wp-content/uploads/2017/01/beato-17.jpg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945" y="2242185"/>
            <a:ext cx="1282700" cy="163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1860</Words>
  <Application>WPS Presentation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AMADEO MONGE ALTES</vt:lpstr>
      <vt:lpstr>AMADEO MONJE ALTES</vt:lpstr>
      <vt:lpstr>AMADEO MONJE ALTES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AMADEO MONGE ALTES</dc:title>
  <dc:creator>Usuario</dc:creator>
  <cp:lastModifiedBy>Beatriz</cp:lastModifiedBy>
  <cp:revision>3</cp:revision>
  <dcterms:created xsi:type="dcterms:W3CDTF">2023-05-23T16:49:00Z</dcterms:created>
  <dcterms:modified xsi:type="dcterms:W3CDTF">2023-06-09T18:02:45Z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A817647D190A4434ACC0EA16E623ED99</vt:lpwstr>
  </property>
  <property fmtid="{D5CDD505-2E9C-101B-9397-08002B2CF9AE}" pid="3" name="KSOProductBuildVer">
    <vt:lpwstr>3082-11.2.0.11537</vt:lpwstr>
  </property>
</Properties>
</file>