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45FAE6A1-FB38-4F35-984E-A83757505FB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45FAE6A1-FB38-4F35-984E-A83757505FB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45FAE6A1-FB38-4F35-984E-A83757505FB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45FAE6A1-FB38-4F35-984E-A83757505FB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45FAE6A1-FB38-4F35-984E-A83757505FB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45FAE6A1-FB38-4F35-984E-A83757505FBB}"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45FAE6A1-FB38-4F35-984E-A83757505FBB}"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45FAE6A1-FB38-4F35-984E-A83757505FBB}"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5FAE6A1-FB38-4F35-984E-A83757505FBB}"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45FAE6A1-FB38-4F35-984E-A83757505FBB}"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45FAE6A1-FB38-4F35-984E-A83757505FBB}"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76366A9-FD8E-4A58-BB16-DB4DABC118F8}"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FAE6A1-FB38-4F35-984E-A83757505FBB}"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366A9-FD8E-4A58-BB16-DB4DABC118F8}"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57745" y="374217"/>
            <a:ext cx="9310255" cy="549419"/>
          </a:xfrm>
        </p:spPr>
        <p:txBody>
          <a:bodyPr>
            <a:normAutofit fontScale="90000"/>
          </a:bodyPr>
          <a:lstStyle/>
          <a:p>
            <a:r>
              <a:rPr lang="es-ES" sz="3600" dirty="0" smtClean="0"/>
              <a:t>ANDRES PRADAS LAHOZ</a:t>
            </a:r>
            <a:endParaRPr lang="es-ES" sz="3600" dirty="0"/>
          </a:p>
        </p:txBody>
      </p:sp>
      <p:sp>
        <p:nvSpPr>
          <p:cNvPr id="3" name="Subtítulo 2"/>
          <p:cNvSpPr>
            <a:spLocks noGrp="1"/>
          </p:cNvSpPr>
          <p:nvPr>
            <p:ph type="subTitle" idx="1"/>
          </p:nvPr>
        </p:nvSpPr>
        <p:spPr>
          <a:xfrm>
            <a:off x="277091" y="1015999"/>
            <a:ext cx="10390909" cy="5412509"/>
          </a:xfrm>
        </p:spPr>
        <p:txBody>
          <a:bodyPr>
            <a:normAutofit/>
          </a:bodyPr>
          <a:lstStyle/>
          <a:p>
            <a:pPr algn="just"/>
            <a:r>
              <a:rPr lang="es-ES" sz="1600" b="1" dirty="0" smtClean="0"/>
              <a:t>Nombre Civil: </a:t>
            </a:r>
            <a:r>
              <a:rPr lang="es-ES" sz="1600" dirty="0" smtClean="0"/>
              <a:t>Andrés</a:t>
            </a:r>
            <a:endParaRPr lang="es-ES" sz="1600" dirty="0" smtClean="0"/>
          </a:p>
          <a:p>
            <a:pPr algn="just"/>
            <a:r>
              <a:rPr lang="es-ES" sz="1600" b="1" dirty="0" smtClean="0"/>
              <a:t>Fecha Nacimiento: </a:t>
            </a:r>
            <a:r>
              <a:rPr lang="es-ES" sz="1600" dirty="0" smtClean="0"/>
              <a:t>30.11.1908</a:t>
            </a:r>
            <a:endParaRPr lang="es-ES" sz="1600" dirty="0" smtClean="0"/>
          </a:p>
          <a:p>
            <a:pPr algn="just"/>
            <a:r>
              <a:rPr lang="es-ES" sz="1600" b="1" dirty="0" smtClean="0"/>
              <a:t>Lugar Nacimiento: </a:t>
            </a:r>
            <a:r>
              <a:rPr lang="es-ES" sz="1600" dirty="0" smtClean="0"/>
              <a:t>La Hoz de la Vieja (Teruel)</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19.08.,1936</a:t>
            </a:r>
            <a:endParaRPr lang="es-ES" sz="1600" dirty="0" smtClean="0"/>
          </a:p>
          <a:p>
            <a:pPr algn="just"/>
            <a:r>
              <a:rPr lang="es-ES" sz="1600" b="1" dirty="0" smtClean="0"/>
              <a:t>Lugar Asesinato: </a:t>
            </a:r>
            <a:r>
              <a:rPr lang="es-ES" sz="1600" dirty="0"/>
              <a:t>“</a:t>
            </a:r>
            <a:r>
              <a:rPr lang="es-ES" sz="1600" dirty="0" err="1"/>
              <a:t>Els</a:t>
            </a:r>
            <a:r>
              <a:rPr lang="es-ES" sz="1600" dirty="0"/>
              <a:t> </a:t>
            </a:r>
            <a:r>
              <a:rPr lang="es-ES" sz="1600" dirty="0" err="1"/>
              <a:t>Ametllers</a:t>
            </a:r>
            <a:r>
              <a:rPr lang="es-ES" sz="1600" dirty="0"/>
              <a:t> de </a:t>
            </a:r>
            <a:r>
              <a:rPr lang="es-ES" sz="1600" dirty="0" err="1"/>
              <a:t>Soldevila</a:t>
            </a:r>
            <a:r>
              <a:rPr lang="es-ES" sz="1600" dirty="0"/>
              <a:t>”, en el kilómetro 6 de la carretera de Tarragona a Tortosa. </a:t>
            </a:r>
            <a:endParaRPr lang="es-ES" sz="1600" dirty="0"/>
          </a:p>
          <a:p>
            <a:pPr algn="just"/>
            <a:r>
              <a:rPr lang="es-ES" sz="1600" b="1" dirty="0" smtClean="0"/>
              <a:t>Orden: </a:t>
            </a:r>
            <a:r>
              <a:rPr lang="es-ES" sz="1600" dirty="0" smtClean="0"/>
              <a:t>Religioso del Instituto de los Hermanos de las Escuelas Cristianas La Salle (FSC)</a:t>
            </a:r>
            <a:endParaRPr lang="es-ES" sz="1600" dirty="0" smtClean="0"/>
          </a:p>
          <a:p>
            <a:pPr algn="just"/>
            <a:r>
              <a:rPr lang="es-ES" sz="1600" b="1" dirty="0" smtClean="0"/>
              <a:t>Datos Biográficos Resumidos:</a:t>
            </a:r>
            <a:endParaRPr lang="es-ES" sz="1600" b="1" dirty="0" smtClean="0"/>
          </a:p>
          <a:p>
            <a:pPr algn="just"/>
            <a:r>
              <a:rPr lang="es-ES" sz="1700" dirty="0"/>
              <a:t>Sus padres eran José </a:t>
            </a:r>
            <a:r>
              <a:rPr lang="es-ES" sz="1700" dirty="0" err="1"/>
              <a:t>Pradas</a:t>
            </a:r>
            <a:r>
              <a:rPr lang="es-ES" sz="1700" dirty="0"/>
              <a:t> Collados y Martina Lahoz Polo. </a:t>
            </a:r>
            <a:endParaRPr lang="es-ES" sz="1700" dirty="0"/>
          </a:p>
          <a:p>
            <a:pPr algn="just"/>
            <a:r>
              <a:rPr lang="es-ES" sz="1700" dirty="0"/>
              <a:t>Pertenecía a la Comunidad y Colegio “Sagrado Corazón” de Tarragona. Su formación había tenido lugar en </a:t>
            </a:r>
            <a:r>
              <a:rPr lang="es-ES" sz="1700" dirty="0" err="1"/>
              <a:t>Cambrils</a:t>
            </a:r>
            <a:r>
              <a:rPr lang="es-ES" sz="1700" dirty="0"/>
              <a:t> (Tarragona) como aspirante; en </a:t>
            </a:r>
            <a:r>
              <a:rPr lang="es-ES" sz="1700" dirty="0" err="1"/>
              <a:t>Fortianell-Fortià</a:t>
            </a:r>
            <a:r>
              <a:rPr lang="es-ES" sz="1700" dirty="0"/>
              <a:t> (Girona) como postulante hasta la toma de hábito en 1925. Tomó el </a:t>
            </a:r>
            <a:endParaRPr lang="es-ES" sz="1700" dirty="0"/>
          </a:p>
          <a:p>
            <a:pPr algn="just"/>
            <a:r>
              <a:rPr lang="es-ES" sz="1700" dirty="0"/>
              <a:t>nombre de Andrés Sergio. Fue enviado como educador a Benicarló,  Barcelona-Condal, Teruel, Tortosa y Tarragona.</a:t>
            </a:r>
            <a:endParaRPr lang="es-ES" sz="1700" dirty="0"/>
          </a:p>
          <a:p>
            <a:pPr algn="just"/>
            <a:r>
              <a:rPr lang="es-ES" sz="1700" dirty="0"/>
              <a:t>El Hermano Andrés Sergio se convirtió en un magnífico educador</a:t>
            </a:r>
            <a:r>
              <a:rPr lang="es-ES" sz="1700" dirty="0" smtClean="0"/>
              <a:t>.</a:t>
            </a:r>
            <a:endParaRPr lang="es-ES" sz="1700" dirty="0" smtClean="0"/>
          </a:p>
          <a:p>
            <a:pPr algn="just"/>
            <a:r>
              <a:rPr lang="es-ES" sz="1700" dirty="0" smtClean="0"/>
              <a:t> </a:t>
            </a:r>
            <a:br>
              <a:rPr lang="es-ES" sz="1600" b="1" dirty="0" smtClean="0"/>
            </a:br>
            <a:endParaRPr lang="es-ES" sz="1600" b="1" dirty="0"/>
          </a:p>
        </p:txBody>
      </p:sp>
      <p:pic>
        <p:nvPicPr>
          <p:cNvPr id="4" name="Imagen 3"/>
          <p:cNvPicPr>
            <a:picLocks noChangeAspect="1"/>
          </p:cNvPicPr>
          <p:nvPr/>
        </p:nvPicPr>
        <p:blipFill>
          <a:blip r:embed="rId1"/>
          <a:stretch>
            <a:fillRect/>
          </a:stretch>
        </p:blipFill>
        <p:spPr>
          <a:xfrm>
            <a:off x="9890125" y="995045"/>
            <a:ext cx="1922780" cy="26136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512763"/>
            <a:ext cx="9282545" cy="614073"/>
          </a:xfrm>
        </p:spPr>
        <p:txBody>
          <a:bodyPr>
            <a:normAutofit/>
          </a:bodyPr>
          <a:lstStyle/>
          <a:p>
            <a:r>
              <a:rPr lang="es-ES" sz="3600" dirty="0" smtClean="0"/>
              <a:t>ANDRES PRADAS LAHOZ</a:t>
            </a:r>
            <a:endParaRPr lang="es-ES" sz="3600" dirty="0"/>
          </a:p>
        </p:txBody>
      </p:sp>
      <p:sp>
        <p:nvSpPr>
          <p:cNvPr id="5" name="Subtítulo 4"/>
          <p:cNvSpPr>
            <a:spLocks noGrp="1"/>
          </p:cNvSpPr>
          <p:nvPr>
            <p:ph type="subTitle" idx="1"/>
          </p:nvPr>
        </p:nvSpPr>
        <p:spPr>
          <a:xfrm>
            <a:off x="221673" y="1126836"/>
            <a:ext cx="10510982" cy="5421746"/>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La revuelta le sorprendió en Tarragona con su paisano el Hermano Marciano Pascual. La noche del 19 de agosto se formó un grupo de presos en el que estaban los dos Hermanos </a:t>
            </a:r>
            <a:r>
              <a:rPr lang="es-ES" sz="1600" dirty="0" err="1"/>
              <a:t>lasalianos</a:t>
            </a:r>
            <a:r>
              <a:rPr lang="es-ES" sz="1600" dirty="0"/>
              <a:t>. Los ejecutaron en el lugar llamado “</a:t>
            </a:r>
            <a:r>
              <a:rPr lang="es-ES" sz="1600" dirty="0" err="1"/>
              <a:t>Els</a:t>
            </a:r>
            <a:r>
              <a:rPr lang="es-ES" sz="1600" dirty="0"/>
              <a:t> </a:t>
            </a:r>
            <a:r>
              <a:rPr lang="es-ES" sz="1600" dirty="0" err="1"/>
              <a:t>Ametllers</a:t>
            </a:r>
            <a:r>
              <a:rPr lang="es-ES" sz="1600" dirty="0"/>
              <a:t> de </a:t>
            </a:r>
            <a:r>
              <a:rPr lang="es-ES" sz="1600" dirty="0" err="1"/>
              <a:t>Soldevila</a:t>
            </a:r>
            <a:r>
              <a:rPr lang="es-ES" sz="1600" dirty="0"/>
              <a:t>”, en el kilómetro 6 de la carretera de Tarragona a Tortosa. </a:t>
            </a:r>
            <a:endParaRPr lang="es-ES" sz="1600" dirty="0"/>
          </a:p>
          <a:p>
            <a:pPr algn="just"/>
            <a:r>
              <a:rPr lang="es-ES" sz="1600" dirty="0"/>
              <a:t>Recibió el martirio el 19 de agosto de 1936. </a:t>
            </a:r>
            <a:endParaRPr lang="es-ES" sz="1600" dirty="0"/>
          </a:p>
        </p:txBody>
      </p:sp>
      <p:pic>
        <p:nvPicPr>
          <p:cNvPr id="6" name="Imagen 5"/>
          <p:cNvPicPr>
            <a:picLocks noChangeAspect="1"/>
          </p:cNvPicPr>
          <p:nvPr/>
        </p:nvPicPr>
        <p:blipFill>
          <a:blip r:embed="rId1"/>
          <a:stretch>
            <a:fillRect/>
          </a:stretch>
        </p:blipFill>
        <p:spPr>
          <a:xfrm>
            <a:off x="9337675" y="2701290"/>
            <a:ext cx="1501140" cy="204089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82618" y="420399"/>
            <a:ext cx="8885382" cy="623310"/>
          </a:xfrm>
        </p:spPr>
        <p:txBody>
          <a:bodyPr>
            <a:normAutofit/>
          </a:bodyPr>
          <a:lstStyle/>
          <a:p>
            <a:r>
              <a:rPr lang="es-ES" sz="3600" dirty="0" smtClean="0"/>
              <a:t>ANDRES PRADAS LAHOZ</a:t>
            </a:r>
            <a:endParaRPr lang="es-ES" sz="3600" dirty="0"/>
          </a:p>
        </p:txBody>
      </p:sp>
      <p:sp>
        <p:nvSpPr>
          <p:cNvPr id="5" name="Subtítulo 4"/>
          <p:cNvSpPr>
            <a:spLocks noGrp="1"/>
          </p:cNvSpPr>
          <p:nvPr>
            <p:ph type="subTitle" idx="1"/>
          </p:nvPr>
        </p:nvSpPr>
        <p:spPr>
          <a:xfrm>
            <a:off x="267855" y="1154545"/>
            <a:ext cx="10400145" cy="5421746"/>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Se desconoce</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19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dirty="0" smtClean="0"/>
              <a:t>http://teruel.archizaragoza.org/wp-content/uploads/sites/7/2018/11/martiresbeats_26.pdf</a:t>
            </a:r>
            <a:endParaRPr lang="es-ES" sz="1600" dirty="0" smtClean="0"/>
          </a:p>
          <a:p>
            <a:pPr algn="just"/>
            <a:endParaRPr lang="es-ES" sz="1600" dirty="0" smtClean="0"/>
          </a:p>
          <a:p>
            <a:pPr algn="just"/>
            <a:br>
              <a:rPr lang="es-ES" sz="1600" b="1" dirty="0" smtClean="0"/>
            </a:br>
            <a:endParaRPr lang="es-ES" sz="1600" b="1" dirty="0" smtClean="0"/>
          </a:p>
          <a:p>
            <a:pPr algn="just"/>
            <a:endParaRPr lang="es-ES" sz="1600" b="1" dirty="0"/>
          </a:p>
        </p:txBody>
      </p:sp>
      <p:pic>
        <p:nvPicPr>
          <p:cNvPr id="7" name="Imagen 6"/>
          <p:cNvPicPr>
            <a:picLocks noChangeAspect="1"/>
          </p:cNvPicPr>
          <p:nvPr/>
        </p:nvPicPr>
        <p:blipFill>
          <a:blip r:embed="rId1"/>
          <a:stretch>
            <a:fillRect/>
          </a:stretch>
        </p:blipFill>
        <p:spPr>
          <a:xfrm>
            <a:off x="8054340" y="1397635"/>
            <a:ext cx="1524635" cy="2072640"/>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1655</Words>
  <Application>WPS Presentation</Application>
  <PresentationFormat>Panorámica</PresentationFormat>
  <Paragraphs>40</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Calibri Light</vt:lpstr>
      <vt:lpstr>Calibri</vt:lpstr>
      <vt:lpstr>Microsoft YaHei</vt:lpstr>
      <vt:lpstr>Arial Unicode MS</vt:lpstr>
      <vt:lpstr>Tema de Office</vt:lpstr>
      <vt:lpstr>ANDRES PRADAS LAHOZ</vt:lpstr>
      <vt:lpstr>ANDRES PRADAS LAHOZ</vt:lpstr>
      <vt:lpstr>ANDRES PRADAS LAHOZ</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ANDRES PRADAS LAHOZ</dc:title>
  <dc:creator>Usuario</dc:creator>
  <cp:lastModifiedBy>Beatriz</cp:lastModifiedBy>
  <cp:revision>4</cp:revision>
  <dcterms:created xsi:type="dcterms:W3CDTF">2023-06-03T16:05:00Z</dcterms:created>
  <dcterms:modified xsi:type="dcterms:W3CDTF">2023-06-09T15:50:16Z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8668A4C36B594B519EA65CF9A40C4BE4</vt:lpwstr>
  </property>
  <property fmtid="{D5CDD505-2E9C-101B-9397-08002B2CF9AE}" pid="3" name="KSOProductBuildVer">
    <vt:lpwstr>3082-11.2.0.11537</vt:lpwstr>
  </property>
</Properties>
</file>