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2428C9AA-EA1A-44D7-9F02-18A88637484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428C9AA-EA1A-44D7-9F02-18A88637484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428C9AA-EA1A-44D7-9F02-18A88637484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2428C9AA-EA1A-44D7-9F02-18A88637484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2428C9AA-EA1A-44D7-9F02-18A88637484A}"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2428C9AA-EA1A-44D7-9F02-18A88637484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2428C9AA-EA1A-44D7-9F02-18A88637484A}"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2428C9AA-EA1A-44D7-9F02-18A88637484A}"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428C9AA-EA1A-44D7-9F02-18A88637484A}"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2428C9AA-EA1A-44D7-9F02-18A88637484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2428C9AA-EA1A-44D7-9F02-18A88637484A}"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2FF91B84-F303-4C3C-8B9A-DD9901F61CDD}"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8C9AA-EA1A-44D7-9F02-18A88637484A}"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91B84-F303-4C3C-8B9A-DD9901F61CDD}"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22263"/>
            <a:ext cx="9144000" cy="759191"/>
          </a:xfrm>
        </p:spPr>
        <p:txBody>
          <a:bodyPr>
            <a:normAutofit/>
          </a:bodyPr>
          <a:lstStyle/>
          <a:p>
            <a:r>
              <a:rPr lang="es-ES" sz="3600" dirty="0" smtClean="0"/>
              <a:t>JAIME PERUCHO FONTARRO </a:t>
            </a:r>
            <a:endParaRPr lang="es-ES" sz="3600" dirty="0"/>
          </a:p>
        </p:txBody>
      </p:sp>
      <p:sp>
        <p:nvSpPr>
          <p:cNvPr id="5" name="Subtítulo 4"/>
          <p:cNvSpPr>
            <a:spLocks noGrp="1"/>
          </p:cNvSpPr>
          <p:nvPr>
            <p:ph type="subTitle" idx="1"/>
          </p:nvPr>
        </p:nvSpPr>
        <p:spPr>
          <a:xfrm>
            <a:off x="175846" y="1274885"/>
            <a:ext cx="10492154" cy="5407269"/>
          </a:xfrm>
        </p:spPr>
        <p:txBody>
          <a:bodyPr>
            <a:normAutofit/>
          </a:bodyPr>
          <a:lstStyle/>
          <a:p>
            <a:pPr algn="just"/>
            <a:r>
              <a:rPr lang="es-ES" sz="1600" b="1" dirty="0"/>
              <a:t>Nombre Civil: </a:t>
            </a:r>
            <a:r>
              <a:rPr lang="es-ES" sz="1600" dirty="0"/>
              <a:t>Jaime</a:t>
            </a:r>
            <a:endParaRPr lang="es-ES" sz="1600" dirty="0"/>
          </a:p>
          <a:p>
            <a:pPr algn="just"/>
            <a:r>
              <a:rPr lang="es-ES" sz="1600" b="1" dirty="0"/>
              <a:t>Fecha de Nacimiento: </a:t>
            </a:r>
            <a:r>
              <a:rPr lang="es-ES" sz="1600" dirty="0"/>
              <a:t> 12 de marzo de 1864</a:t>
            </a:r>
            <a:endParaRPr lang="es-ES" sz="1600" dirty="0"/>
          </a:p>
          <a:p>
            <a:pPr algn="just"/>
            <a:r>
              <a:rPr lang="es-ES" sz="1600" b="1" dirty="0"/>
              <a:t>Lugar de Nacimiento: </a:t>
            </a:r>
            <a:r>
              <a:rPr lang="es-ES" sz="1600" dirty="0" err="1"/>
              <a:t>Corruncui</a:t>
            </a:r>
            <a:r>
              <a:rPr lang="es-ES" sz="1600" dirty="0"/>
              <a:t>, parroquia de </a:t>
            </a:r>
            <a:r>
              <a:rPr lang="es-ES" sz="1600" dirty="0" err="1"/>
              <a:t>Pinyana</a:t>
            </a:r>
            <a:r>
              <a:rPr lang="es-ES" sz="1600" dirty="0"/>
              <a:t>, municipio de Pont de </a:t>
            </a:r>
            <a:r>
              <a:rPr lang="es-ES" sz="1600" dirty="0" err="1"/>
              <a:t>Suert</a:t>
            </a:r>
            <a:r>
              <a:rPr lang="es-ES" sz="1600" dirty="0"/>
              <a:t> (Alta </a:t>
            </a:r>
            <a:r>
              <a:rPr lang="es-ES" sz="1600" dirty="0" err="1"/>
              <a:t>Ribagorca</a:t>
            </a:r>
            <a:r>
              <a:rPr lang="es-ES" sz="1600" dirty="0"/>
              <a:t>)</a:t>
            </a:r>
            <a:endParaRPr lang="es-ES" sz="1600" dirty="0"/>
          </a:p>
          <a:p>
            <a:pPr algn="just"/>
            <a:r>
              <a:rPr lang="es-ES" sz="1600" b="1" dirty="0"/>
              <a:t>Sexo: </a:t>
            </a:r>
            <a:r>
              <a:rPr lang="es-ES" sz="1600" dirty="0"/>
              <a:t>Varón</a:t>
            </a:r>
            <a:endParaRPr lang="es-ES" sz="1600" dirty="0"/>
          </a:p>
          <a:p>
            <a:pPr algn="just"/>
            <a:r>
              <a:rPr lang="es-ES" sz="1600" b="1" dirty="0"/>
              <a:t>Fecha del Asesinato: </a:t>
            </a:r>
            <a:r>
              <a:rPr lang="es-ES" sz="1600" dirty="0"/>
              <a:t>20 de agosto de 1936</a:t>
            </a:r>
            <a:endParaRPr lang="es-ES" sz="1600" dirty="0"/>
          </a:p>
          <a:p>
            <a:pPr algn="just"/>
            <a:r>
              <a:rPr lang="es-ES" sz="1600" b="1" dirty="0"/>
              <a:t>Lugar del Asesinato: </a:t>
            </a:r>
            <a:r>
              <a:rPr lang="es-ES" sz="1600" dirty="0"/>
              <a:t>Lleida</a:t>
            </a:r>
            <a:endParaRPr lang="es-ES" sz="1600" dirty="0"/>
          </a:p>
          <a:p>
            <a:pPr algn="just"/>
            <a:r>
              <a:rPr lang="es-ES" sz="1600" b="1" dirty="0"/>
              <a:t>Orden: </a:t>
            </a:r>
            <a:r>
              <a:rPr lang="es-ES" sz="1600" dirty="0"/>
              <a:t>Sacerdote Profeso – Carmelita Descalzo</a:t>
            </a:r>
            <a:endParaRPr lang="es-ES" sz="1600" dirty="0"/>
          </a:p>
          <a:p>
            <a:pPr algn="just"/>
            <a:r>
              <a:rPr lang="es-ES" sz="1600" b="1" dirty="0"/>
              <a:t>Datos Biográficos Resumidos:</a:t>
            </a:r>
            <a:endParaRPr lang="es-ES" sz="1600" b="1" dirty="0"/>
          </a:p>
          <a:p>
            <a:pPr algn="just"/>
            <a:r>
              <a:rPr lang="es-ES" sz="1600" dirty="0"/>
              <a:t>Nombre de los padres: Jaume y Francesca.</a:t>
            </a:r>
            <a:endParaRPr lang="es-ES" sz="1600" dirty="0"/>
          </a:p>
          <a:p>
            <a:pPr algn="just"/>
            <a:r>
              <a:rPr lang="es-ES" sz="1600" dirty="0"/>
              <a:t>Recibió el sacramento del bautismo el mismo día de su nacimiento, en su Iglesia Parroquial.</a:t>
            </a:r>
            <a:endParaRPr lang="es-ES" sz="1600" dirty="0"/>
          </a:p>
          <a:p>
            <a:pPr algn="just"/>
            <a:r>
              <a:rPr lang="es-ES" sz="1600" dirty="0"/>
              <a:t>28 de julio de 1877 – Fue su Confirmación, en la Iglesia Parroquial San Gil de </a:t>
            </a:r>
            <a:r>
              <a:rPr lang="es-ES" sz="1600" dirty="0" err="1"/>
              <a:t>Pinyana</a:t>
            </a:r>
            <a:endParaRPr lang="es-ES" sz="1600" dirty="0"/>
          </a:p>
          <a:p>
            <a:pPr algn="just"/>
            <a:r>
              <a:rPr lang="es-ES" sz="1600" dirty="0"/>
              <a:t>Jovencito, hizo de rabadán de los pastores, y aprendió a leer hacia los 10 años: su inclinación al estudio motivó que fuera a estudiar a Lérida.</a:t>
            </a:r>
            <a:endParaRPr lang="es-ES" sz="1600" dirty="0"/>
          </a:p>
          <a:p>
            <a:pPr algn="just"/>
            <a:r>
              <a:rPr lang="es-ES" sz="1600" dirty="0"/>
              <a:t>En la capital de poniente estudiaba en el Seminario y hacía de monaguillo en la iglesia de las religiosas carmelitas descalzas, donde conoció al P. Antoni Carvi, religioso carmelita descalzo exclaustrado desde la supresión de las órdenes religiosas en 1835.</a:t>
            </a:r>
            <a:endParaRPr lang="es-ES" sz="1600" dirty="0"/>
          </a:p>
          <a:p>
            <a:pPr algn="just"/>
            <a:endParaRPr lang="es-ES" sz="1700" dirty="0"/>
          </a:p>
          <a:p>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59523" y="357432"/>
            <a:ext cx="9208477" cy="592137"/>
          </a:xfrm>
        </p:spPr>
        <p:txBody>
          <a:bodyPr>
            <a:normAutofit fontScale="90000"/>
          </a:bodyPr>
          <a:lstStyle/>
          <a:p>
            <a:r>
              <a:rPr lang="es-ES" sz="3600" dirty="0" smtClean="0"/>
              <a:t>JAIME PERUCHO FONTARRO</a:t>
            </a:r>
            <a:endParaRPr lang="es-ES" sz="3600" dirty="0"/>
          </a:p>
        </p:txBody>
      </p:sp>
      <p:sp>
        <p:nvSpPr>
          <p:cNvPr id="5" name="Subtítulo 4"/>
          <p:cNvSpPr>
            <a:spLocks noGrp="1"/>
          </p:cNvSpPr>
          <p:nvPr>
            <p:ph type="subTitle" idx="1"/>
          </p:nvPr>
        </p:nvSpPr>
        <p:spPr>
          <a:xfrm>
            <a:off x="202223" y="1063869"/>
            <a:ext cx="10465777" cy="5609493"/>
          </a:xfrm>
        </p:spPr>
        <p:txBody>
          <a:bodyPr>
            <a:normAutofit/>
          </a:bodyPr>
          <a:lstStyle/>
          <a:p>
            <a:pPr algn="just"/>
            <a:r>
              <a:rPr lang="es-ES" sz="1600" dirty="0"/>
              <a:t>A los 18 años ingresó en el Carmelo descalzo, y comenzó en 1882 su noviciado en el Desierto de las Palmas. Hizo su profesión religiosa el 30 de agosto de 1883. Comenzó los estudios de Filosofía en el mismo Desierto de las Palmas, y los continuó en Valencia en 1884. Recibió la ordenación sacerdotal el 31 de marzo de 1888. Prosiguió su formación estudiando Moral y Derecho Canónico en Ávila (1890). En 1891 fue destinado al convento de Tarragona. Hacia 1897, cuando era superior de Valencia, fue designado, el mes de octubre, vicario de Tarragona y todavía en diciembre de ese mismo año, presidente de Barcelona. Destinado a las misiones que la Orden tenía en Cuba, estuvo en el convento de Matanzas de 1904 a 1909. Volvió a su país y fue, sucesivamente, conventual de Badalona y Barcelona y Tarragona. En Tarragona ocupó el priorato entre 1923-1927, organizando grupos seglares de jóvenes y adultos con encuentros sobre temas espirituales, y dirigiendo la Cofradía del Niño </a:t>
            </a:r>
            <a:r>
              <a:rPr lang="es-ES" sz="1600" dirty="0" smtClean="0"/>
              <a:t>Jesús </a:t>
            </a:r>
            <a:r>
              <a:rPr lang="es-ES" sz="1600" dirty="0"/>
              <a:t>de </a:t>
            </a:r>
            <a:r>
              <a:rPr lang="es-ES" sz="1600" dirty="0" smtClean="0"/>
              <a:t>Praga.</a:t>
            </a:r>
            <a:endParaRPr lang="es-ES" sz="1600" dirty="0" smtClean="0"/>
          </a:p>
          <a:p>
            <a:pPr algn="just"/>
            <a:r>
              <a:rPr lang="es-ES" sz="1600" dirty="0"/>
              <a:t>A partir de 1927 hará de maestro de novicios, cargo que ocupaba al estallar la guerra civil. Amado por sus novicios, le llamaban cariñosamente "padre pozos y cisternas" por cuanto solucionó la necesidad de agua que tuvieron los conventos de Tarragona y Badalona.</a:t>
            </a:r>
            <a:br>
              <a:rPr lang="es-ES" sz="1600" dirty="0"/>
            </a:br>
            <a:br>
              <a:rPr lang="es-ES" sz="1600" dirty="0"/>
            </a:br>
            <a:endParaRPr lang="es-E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91408" y="410186"/>
            <a:ext cx="9076592" cy="565760"/>
          </a:xfrm>
        </p:spPr>
        <p:txBody>
          <a:bodyPr>
            <a:normAutofit fontScale="90000"/>
          </a:bodyPr>
          <a:lstStyle/>
          <a:p>
            <a:r>
              <a:rPr lang="es-ES" sz="3600" dirty="0" smtClean="0"/>
              <a:t>JAIME PERUCHO FONTARRO</a:t>
            </a:r>
            <a:endParaRPr lang="es-ES" sz="3600" dirty="0"/>
          </a:p>
        </p:txBody>
      </p:sp>
      <p:sp>
        <p:nvSpPr>
          <p:cNvPr id="5" name="Subtítulo 4"/>
          <p:cNvSpPr>
            <a:spLocks noGrp="1"/>
          </p:cNvSpPr>
          <p:nvPr>
            <p:ph type="subTitle" idx="1"/>
          </p:nvPr>
        </p:nvSpPr>
        <p:spPr>
          <a:xfrm>
            <a:off x="334108" y="975945"/>
            <a:ext cx="10333892" cy="5741377"/>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a:r>
              <a:rPr lang="es-ES" sz="1600" dirty="0"/>
              <a:t>El estallido de la revuelta de 1936 motivó que el prior, P. Pedro de San Elías, </a:t>
            </a:r>
            <a:r>
              <a:rPr lang="es-ES" sz="1600" dirty="0" err="1"/>
              <a:t>Eriz</a:t>
            </a:r>
            <a:r>
              <a:rPr lang="es-ES" sz="1600" dirty="0"/>
              <a:t> </a:t>
            </a:r>
            <a:r>
              <a:rPr lang="es-ES" sz="1600" dirty="0" err="1"/>
              <a:t>Eguiluz</a:t>
            </a:r>
            <a:r>
              <a:rPr lang="es-ES" sz="1600" dirty="0"/>
              <a:t>, organizara la salida de los 19 novicios, que repartió por diferentes casas de amigos de la comunidad, y que se desplazaran en tren hacia sus hogares. Los frailes, sin embargo, quedaron en el convento hasta horas antes de la quema de la iglesia.</a:t>
            </a:r>
            <a:br>
              <a:rPr lang="es-ES" sz="1600" dirty="0"/>
            </a:br>
            <a:br>
              <a:rPr lang="es-ES" sz="1600" dirty="0"/>
            </a:br>
            <a:r>
              <a:rPr lang="es-ES" sz="1600" dirty="0"/>
              <a:t>El P. Silverio se refugió en casa de un amigo suyo, el Dr. Mosén </a:t>
            </a:r>
            <a:r>
              <a:rPr lang="es-ES" sz="1600" dirty="0" err="1"/>
              <a:t>Avellà</a:t>
            </a:r>
            <a:r>
              <a:rPr lang="es-ES" sz="1600" dirty="0"/>
              <a:t>, al día siguiente en casa de otros amigos y últimamente se alojó en el Hotel Internacional, hasta el día 25 de julio. Durante estos días visitó más de una vez el convento, pensando que aún podría recuperar el dinero de la comunidad. El administrador del hostal le ofreció un dinero para coger el tren en dirección a Lleida. Apenas llegado a Lleida fue detenido el día 27 de julio de 1936, en que ingresó en la cárcel de Lleida. Aún no había pasado un mes, el 20 de agosto, lo sacaron de la prisión, junto con el P. Francisco de la Asunción y Mn. Pablo </a:t>
            </a:r>
            <a:r>
              <a:rPr lang="es-ES" sz="1600" dirty="0" err="1"/>
              <a:t>Segalà</a:t>
            </a:r>
            <a:r>
              <a:rPr lang="es-ES" sz="1600" dirty="0"/>
              <a:t>. Ante una gran fosa del cementerio de Lleida los fusilaron. En ese mismo día fueron ejecutados 77 religiosos y sacerdotes. Todos fueron enterrados en una fosa común del cementerio de Lleida.</a:t>
            </a:r>
            <a:endParaRPr lang="es-E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85546" y="515694"/>
            <a:ext cx="9144000" cy="600929"/>
          </a:xfrm>
        </p:spPr>
        <p:txBody>
          <a:bodyPr>
            <a:normAutofit fontScale="90000"/>
          </a:bodyPr>
          <a:lstStyle/>
          <a:p>
            <a:r>
              <a:rPr lang="es-ES" sz="3600" dirty="0" smtClean="0"/>
              <a:t>JAIME PERUCHO FONTARRO</a:t>
            </a:r>
            <a:endParaRPr lang="es-ES" sz="3600" dirty="0"/>
          </a:p>
        </p:txBody>
      </p:sp>
      <p:sp>
        <p:nvSpPr>
          <p:cNvPr id="5" name="Subtítulo 4"/>
          <p:cNvSpPr>
            <a:spLocks noGrp="1"/>
          </p:cNvSpPr>
          <p:nvPr>
            <p:ph type="subTitle" idx="1"/>
          </p:nvPr>
        </p:nvSpPr>
        <p:spPr>
          <a:xfrm>
            <a:off x="202223" y="1116624"/>
            <a:ext cx="10665069" cy="5600700"/>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una fosa común del cementerio de Lleida</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 </a:t>
            </a:r>
            <a:endParaRPr lang="es-ES" sz="1600" dirty="0" smtClean="0"/>
          </a:p>
          <a:p>
            <a:pPr algn="just"/>
            <a:r>
              <a:rPr lang="es-ES" sz="1600" b="1" dirty="0" smtClean="0"/>
              <a:t>Fiesta Canónica:</a:t>
            </a:r>
            <a:endParaRPr lang="es-ES" sz="1600" b="1" dirty="0" smtClean="0"/>
          </a:p>
          <a:p>
            <a:pPr algn="just"/>
            <a:r>
              <a:rPr lang="es-ES" sz="1600" dirty="0" smtClean="0"/>
              <a:t>20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marL="285750" indent="-285750" algn="just">
              <a:buFont typeface="Arial" panose="020B0604020202020204" pitchFamily="34" charset="0"/>
              <a:buChar char="•"/>
            </a:pPr>
            <a:r>
              <a:rPr lang="es-ES" sz="1600" b="1" dirty="0"/>
              <a:t>http://es.catholic.net/op/articulos/37043/cat/214/silverio-de-san-luis-gonzaga-perucho-fontarro-beato.html#modal</a:t>
            </a:r>
            <a:endParaRPr lang="es-ES" sz="1600" dirty="0"/>
          </a:p>
          <a:p>
            <a:pPr marL="285750" indent="-285750" algn="just">
              <a:buFont typeface="Arial" panose="020B0604020202020204" pitchFamily="34" charset="0"/>
              <a:buChar char="•"/>
            </a:pPr>
            <a:endParaRPr lang="es-ES" sz="1600" b="1"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3918</Words>
  <Application>WPS Presentation</Application>
  <PresentationFormat>Panorámica</PresentationFormat>
  <Paragraphs>44</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JAUME PERUCHO FONTARRO </vt:lpstr>
      <vt:lpstr>JAUME PERUCHO FONTARRO</vt:lpstr>
      <vt:lpstr>JAUME PERUCHO FONTARRO</vt:lpstr>
      <vt:lpstr>JAUME PERUCHO FONTARRO</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JAUME PERUCHO FONTARRO</dc:title>
  <dc:creator>Usuario</dc:creator>
  <cp:lastModifiedBy>Beatriz</cp:lastModifiedBy>
  <cp:revision>4</cp:revision>
  <dcterms:created xsi:type="dcterms:W3CDTF">2023-05-08T14:53:00Z</dcterms:created>
  <dcterms:modified xsi:type="dcterms:W3CDTF">2023-05-20T17:07:32Z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894135B84E9C477C88AA48430093CEC4</vt:lpwstr>
  </property>
  <property fmtid="{D5CDD505-2E9C-101B-9397-08002B2CF9AE}" pid="3" name="KSOProductBuildVer">
    <vt:lpwstr>3082-11.2.0.11537</vt:lpwstr>
  </property>
</Properties>
</file>