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6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tableStyles" Target="tableStyles.xml"/><Relationship Id="rId8" Type="http://schemas.openxmlformats.org/officeDocument/2006/relationships/viewProps" Target="viewProps.xml"/><Relationship Id="rId7" Type="http://schemas.openxmlformats.org/officeDocument/2006/relationships/presProps" Target="presProps.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0FC9B8C7-427E-4D42-A3EF-A19504051426}"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53212268-6C3F-4C86-A227-7C76263D8FAE}" type="slidenum">
              <a:rPr lang="es-ES" smtClean="0"/>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0FC9B8C7-427E-4D42-A3EF-A19504051426}"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53212268-6C3F-4C86-A227-7C76263D8FAE}" type="slidenum">
              <a:rPr lang="es-ES" smtClean="0"/>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0FC9B8C7-427E-4D42-A3EF-A19504051426}"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53212268-6C3F-4C86-A227-7C76263D8FAE}" type="slidenum">
              <a:rPr lang="es-ES" smtClean="0"/>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0FC9B8C7-427E-4D42-A3EF-A19504051426}"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53212268-6C3F-4C86-A227-7C76263D8FAE}" type="slidenum">
              <a:rPr lang="es-ES" smtClean="0"/>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endParaRPr lang="es-ES" smtClean="0"/>
          </a:p>
        </p:txBody>
      </p:sp>
      <p:sp>
        <p:nvSpPr>
          <p:cNvPr id="4" name="Marcador de fecha 3"/>
          <p:cNvSpPr>
            <a:spLocks noGrp="1"/>
          </p:cNvSpPr>
          <p:nvPr>
            <p:ph type="dt" sz="half" idx="10"/>
          </p:nvPr>
        </p:nvSpPr>
        <p:spPr/>
        <p:txBody>
          <a:bodyPr/>
          <a:lstStyle/>
          <a:p>
            <a:fld id="{0FC9B8C7-427E-4D42-A3EF-A19504051426}"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53212268-6C3F-4C86-A227-7C76263D8FAE}" type="slidenum">
              <a:rPr lang="es-ES" smtClean="0"/>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fecha 4"/>
          <p:cNvSpPr>
            <a:spLocks noGrp="1"/>
          </p:cNvSpPr>
          <p:nvPr>
            <p:ph type="dt" sz="half" idx="10"/>
          </p:nvPr>
        </p:nvSpPr>
        <p:spPr/>
        <p:txBody>
          <a:bodyPr/>
          <a:lstStyle/>
          <a:p>
            <a:fld id="{0FC9B8C7-427E-4D42-A3EF-A19504051426}"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53212268-6C3F-4C86-A227-7C76263D8FAE}" type="slidenum">
              <a:rPr lang="es-ES" smtClean="0"/>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7" name="Marcador de fecha 6"/>
          <p:cNvSpPr>
            <a:spLocks noGrp="1"/>
          </p:cNvSpPr>
          <p:nvPr>
            <p:ph type="dt" sz="half" idx="10"/>
          </p:nvPr>
        </p:nvSpPr>
        <p:spPr/>
        <p:txBody>
          <a:bodyPr/>
          <a:lstStyle/>
          <a:p>
            <a:fld id="{0FC9B8C7-427E-4D42-A3EF-A19504051426}" type="datetimeFigureOut">
              <a:rPr lang="es-ES" smtClean="0"/>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53212268-6C3F-4C86-A227-7C76263D8FAE}" type="slidenum">
              <a:rPr lang="es-ES" smtClean="0"/>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0FC9B8C7-427E-4D42-A3EF-A19504051426}" type="datetimeFigureOut">
              <a:rPr lang="es-ES" smtClean="0"/>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53212268-6C3F-4C86-A227-7C76263D8FAE}" type="slidenum">
              <a:rPr lang="es-ES" smtClean="0"/>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0FC9B8C7-427E-4D42-A3EF-A19504051426}" type="datetimeFigureOut">
              <a:rPr lang="es-ES" smtClean="0"/>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53212268-6C3F-4C86-A227-7C76263D8FAE}" type="slidenum">
              <a:rPr lang="es-ES" smtClean="0"/>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0FC9B8C7-427E-4D42-A3EF-A19504051426}"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53212268-6C3F-4C86-A227-7C76263D8FAE}" type="slidenum">
              <a:rPr lang="es-ES" smtClean="0"/>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0FC9B8C7-427E-4D42-A3EF-A19504051426}"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53212268-6C3F-4C86-A227-7C76263D8FAE}" type="slidenum">
              <a:rPr lang="es-ES" smtClean="0"/>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C9B8C7-427E-4D42-A3EF-A19504051426}" type="datetimeFigureOut">
              <a:rPr lang="es-ES" smtClean="0"/>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212268-6C3F-4C86-A227-7C76263D8FAE}" type="slidenum">
              <a:rPr lang="es-ES" smtClean="0"/>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690255" y="586654"/>
            <a:ext cx="8977745" cy="623310"/>
          </a:xfrm>
        </p:spPr>
        <p:txBody>
          <a:bodyPr>
            <a:normAutofit/>
          </a:bodyPr>
          <a:lstStyle/>
          <a:p>
            <a:r>
              <a:rPr lang="es-ES" sz="3600" dirty="0" smtClean="0"/>
              <a:t>MIGUEL  FRANCISCO GONZALEZ </a:t>
            </a:r>
            <a:r>
              <a:rPr lang="es-ES" sz="3600" dirty="0" err="1" smtClean="0"/>
              <a:t>GONZALEZ</a:t>
            </a:r>
            <a:endParaRPr lang="es-ES" sz="3600" dirty="0"/>
          </a:p>
        </p:txBody>
      </p:sp>
      <p:sp>
        <p:nvSpPr>
          <p:cNvPr id="3" name="Subtítulo 2"/>
          <p:cNvSpPr>
            <a:spLocks noGrp="1"/>
          </p:cNvSpPr>
          <p:nvPr>
            <p:ph type="subTitle" idx="1"/>
          </p:nvPr>
        </p:nvSpPr>
        <p:spPr>
          <a:xfrm>
            <a:off x="175491" y="1209963"/>
            <a:ext cx="10695709" cy="5412509"/>
          </a:xfrm>
        </p:spPr>
        <p:txBody>
          <a:bodyPr>
            <a:normAutofit/>
          </a:bodyPr>
          <a:lstStyle/>
          <a:p>
            <a:pPr algn="just"/>
            <a:r>
              <a:rPr lang="es-ES" sz="1600" b="1" dirty="0" smtClean="0"/>
              <a:t>Nombre Civil: </a:t>
            </a:r>
            <a:r>
              <a:rPr lang="es-ES" sz="1600" dirty="0" smtClean="0"/>
              <a:t>Miguel Francisco</a:t>
            </a:r>
            <a:endParaRPr lang="es-ES" sz="1600" dirty="0" smtClean="0"/>
          </a:p>
          <a:p>
            <a:pPr algn="just"/>
            <a:r>
              <a:rPr lang="es-ES" sz="1600" b="1" dirty="0" smtClean="0"/>
              <a:t>Fecha Nacimiento: </a:t>
            </a:r>
            <a:r>
              <a:rPr lang="es-ES" sz="1600" dirty="0" smtClean="0"/>
              <a:t>08.05.1883</a:t>
            </a:r>
            <a:endParaRPr lang="es-ES" sz="1600" dirty="0" smtClean="0"/>
          </a:p>
          <a:p>
            <a:pPr algn="l"/>
            <a:r>
              <a:rPr lang="es-ES" sz="1600" b="1" dirty="0" smtClean="0"/>
              <a:t>Lugar Nacimiento: </a:t>
            </a:r>
            <a:r>
              <a:rPr lang="es-ES" sz="1600" dirty="0" err="1" smtClean="0"/>
              <a:t>Palazuelo</a:t>
            </a:r>
            <a:r>
              <a:rPr lang="es-ES" sz="1600" dirty="0" smtClean="0"/>
              <a:t> de </a:t>
            </a:r>
            <a:r>
              <a:rPr lang="es-ES" sz="1600" dirty="0" err="1" smtClean="0"/>
              <a:t>Torío</a:t>
            </a:r>
            <a:r>
              <a:rPr lang="es-ES" sz="1600" dirty="0"/>
              <a:t> </a:t>
            </a:r>
            <a:r>
              <a:rPr lang="es-ES" sz="1600" dirty="0" smtClean="0"/>
              <a:t>(León)</a:t>
            </a:r>
            <a:endParaRPr lang="es-ES" sz="1600" dirty="0" smtClean="0"/>
          </a:p>
          <a:p>
            <a:pPr algn="l"/>
            <a:r>
              <a:rPr lang="es-ES" sz="1600" b="1" dirty="0" smtClean="0"/>
              <a:t>Sexo: </a:t>
            </a:r>
            <a:r>
              <a:rPr lang="es-ES" sz="1600" dirty="0" smtClean="0"/>
              <a:t>Varón</a:t>
            </a:r>
            <a:endParaRPr lang="es-ES" sz="1600" dirty="0" smtClean="0"/>
          </a:p>
          <a:p>
            <a:pPr algn="l"/>
            <a:r>
              <a:rPr lang="es-ES" sz="1600" b="1" dirty="0" smtClean="0"/>
              <a:t>Fecha Asesinato: </a:t>
            </a:r>
            <a:r>
              <a:rPr lang="es-ES" sz="1600" dirty="0" smtClean="0"/>
              <a:t>31.07.1936</a:t>
            </a:r>
            <a:endParaRPr lang="es-ES" sz="1600" dirty="0" smtClean="0"/>
          </a:p>
          <a:p>
            <a:pPr algn="l"/>
            <a:r>
              <a:rPr lang="es-ES" sz="1600" b="1" dirty="0" smtClean="0"/>
              <a:t>Lugar Asesinato: </a:t>
            </a:r>
            <a:r>
              <a:rPr lang="es-ES" sz="1600" dirty="0" smtClean="0"/>
              <a:t>Madrid</a:t>
            </a:r>
            <a:endParaRPr lang="es-ES" sz="1600" dirty="0" smtClean="0"/>
          </a:p>
          <a:p>
            <a:pPr algn="l"/>
            <a:r>
              <a:rPr lang="es-ES" sz="1600" b="1" dirty="0" smtClean="0"/>
              <a:t>Orden: </a:t>
            </a:r>
            <a:r>
              <a:rPr lang="es-ES" sz="1600" dirty="0" smtClean="0"/>
              <a:t>Sacerdote Profeso de la Orden de Franciscanos Menores Capuchinos (OFM </a:t>
            </a:r>
            <a:r>
              <a:rPr lang="es-ES" sz="1600" dirty="0" err="1" smtClean="0"/>
              <a:t>Capuch</a:t>
            </a:r>
            <a:r>
              <a:rPr lang="es-ES" sz="1600" dirty="0" smtClean="0"/>
              <a:t>)</a:t>
            </a:r>
            <a:endParaRPr lang="es-ES" sz="1600" dirty="0" smtClean="0"/>
          </a:p>
          <a:p>
            <a:pPr algn="l"/>
            <a:r>
              <a:rPr lang="es-ES" sz="1600" b="1" dirty="0" smtClean="0"/>
              <a:t>Datos Biográficos Resumidos: </a:t>
            </a:r>
            <a:endParaRPr lang="es-ES" sz="1600" b="1" dirty="0" smtClean="0"/>
          </a:p>
          <a:p>
            <a:pPr algn="l"/>
            <a:r>
              <a:rPr lang="es-ES" sz="1600" dirty="0" smtClean="0"/>
              <a:t>El mismo día de su nacimiento fue bautizado.</a:t>
            </a:r>
            <a:endParaRPr lang="es-ES" sz="1600" dirty="0" smtClean="0"/>
          </a:p>
          <a:p>
            <a:pPr algn="just"/>
            <a:r>
              <a:rPr lang="es-ES" sz="1600" dirty="0"/>
              <a:t>A los dieciséis años ingresó en un novicio de los Frailes Menores Capuchinos, vistiendo el hábito en el convento de Bilbao. Era 31 de julio de 1899, fecha significativa porque el mismo día de 1936 será asesinado en </a:t>
            </a:r>
            <a:r>
              <a:rPr lang="es-ES" sz="1600" dirty="0" err="1"/>
              <a:t>odium</a:t>
            </a:r>
            <a:r>
              <a:rPr lang="es-ES" sz="1600" dirty="0"/>
              <a:t> </a:t>
            </a:r>
            <a:r>
              <a:rPr lang="es-ES" sz="1600" dirty="0" err="1"/>
              <a:t>fidei</a:t>
            </a:r>
            <a:r>
              <a:rPr lang="es-ES" sz="1600" dirty="0"/>
              <a:t>. Al final del año de noviciado hizo su profesión temporal, mientras que el 2 de agosto de 1903 se consagró para siempre al Señor, emitiendo su profesión perpetua</a:t>
            </a:r>
            <a:r>
              <a:rPr lang="es-ES" sz="1600" dirty="0" smtClean="0"/>
              <a:t>.</a:t>
            </a:r>
            <a:endParaRPr lang="es-ES" sz="1600" dirty="0" smtClean="0"/>
          </a:p>
          <a:p>
            <a:pPr algn="just"/>
            <a:r>
              <a:rPr lang="es-ES" sz="1600" dirty="0"/>
              <a:t>El 19 de septiembre de 1908 fue ordenado sacerdote y enviado como profesor en el Estudio de los Frailes Capuchinos de El Pardo en Madrid</a:t>
            </a:r>
            <a:r>
              <a:rPr lang="es-ES" sz="1600" dirty="0" smtClean="0"/>
              <a:t>.</a:t>
            </a:r>
            <a:endParaRPr lang="es-ES" sz="1600" dirty="0" smtClean="0"/>
          </a:p>
          <a:p>
            <a:pPr algn="just"/>
            <a:br>
              <a:rPr lang="es-ES" sz="1600" dirty="0"/>
            </a:br>
            <a:endParaRPr lang="es-ES" sz="1600" dirty="0"/>
          </a:p>
        </p:txBody>
      </p:sp>
      <p:pic>
        <p:nvPicPr>
          <p:cNvPr id="4" name="Imagen 3" descr="http://www.parroquiasanmartin.com/andres_de_palazuelo.JPG"/>
          <p:cNvPicPr/>
          <p:nvPr/>
        </p:nvPicPr>
        <p:blipFill>
          <a:blip r:embed="rId1">
            <a:extLst>
              <a:ext uri="{28A0092B-C50C-407E-A947-70E740481C1C}">
                <a14:useLocalDpi xmlns:a14="http://schemas.microsoft.com/office/drawing/2010/main" val="0"/>
              </a:ext>
            </a:extLst>
          </a:blip>
          <a:srcRect/>
          <a:stretch>
            <a:fillRect/>
          </a:stretch>
        </p:blipFill>
        <p:spPr bwMode="auto">
          <a:xfrm>
            <a:off x="8382000" y="1443990"/>
            <a:ext cx="1387475" cy="199136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524000" y="429636"/>
            <a:ext cx="9144000" cy="641782"/>
          </a:xfrm>
        </p:spPr>
        <p:txBody>
          <a:bodyPr>
            <a:normAutofit/>
          </a:bodyPr>
          <a:lstStyle/>
          <a:p>
            <a:r>
              <a:rPr lang="es-ES" sz="3600" dirty="0" smtClean="0"/>
              <a:t>MIGUEL  FRANCISCO GONZALEZ </a:t>
            </a:r>
            <a:r>
              <a:rPr lang="es-ES" sz="3600" dirty="0" err="1" smtClean="0"/>
              <a:t>GONZALEZ</a:t>
            </a:r>
            <a:endParaRPr lang="es-ES" sz="3600" dirty="0"/>
          </a:p>
        </p:txBody>
      </p:sp>
      <p:sp>
        <p:nvSpPr>
          <p:cNvPr id="5" name="Subtítulo 4"/>
          <p:cNvSpPr>
            <a:spLocks noGrp="1"/>
          </p:cNvSpPr>
          <p:nvPr>
            <p:ph type="subTitle" idx="1"/>
          </p:nvPr>
        </p:nvSpPr>
        <p:spPr>
          <a:xfrm>
            <a:off x="193964" y="1163781"/>
            <a:ext cx="10474036" cy="5375563"/>
          </a:xfrm>
        </p:spPr>
        <p:txBody>
          <a:bodyPr>
            <a:normAutofit/>
          </a:bodyPr>
          <a:lstStyle/>
          <a:p>
            <a:pPr algn="just"/>
            <a:r>
              <a:rPr lang="es-ES" sz="1600" dirty="0"/>
              <a:t>Luego trasladado a León y luego a Bilbao, siempre como docente, en 1920 regresó a Madrid como archivista provincial y cronista, cargo que mantendrá, salvo un breve período de estancia en Gijón, hasta su muerte.</a:t>
            </a:r>
            <a:endParaRPr lang="es-ES" sz="1600" dirty="0"/>
          </a:p>
        </p:txBody>
      </p:sp>
      <p:pic>
        <p:nvPicPr>
          <p:cNvPr id="6" name="Imagen 5" descr="http://www.parroquiasanmartin.com/andres_de_palazuelo.JPG"/>
          <p:cNvPicPr/>
          <p:nvPr/>
        </p:nvPicPr>
        <p:blipFill>
          <a:blip r:embed="rId1">
            <a:extLst>
              <a:ext uri="{28A0092B-C50C-407E-A947-70E740481C1C}">
                <a14:useLocalDpi xmlns:a14="http://schemas.microsoft.com/office/drawing/2010/main" val="0"/>
              </a:ext>
            </a:extLst>
          </a:blip>
          <a:srcRect/>
          <a:stretch>
            <a:fillRect/>
          </a:stretch>
        </p:blipFill>
        <p:spPr bwMode="auto">
          <a:xfrm>
            <a:off x="8276590" y="2263140"/>
            <a:ext cx="1417955" cy="211836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685636" y="374217"/>
            <a:ext cx="8820727" cy="715673"/>
          </a:xfrm>
        </p:spPr>
        <p:txBody>
          <a:bodyPr>
            <a:normAutofit/>
          </a:bodyPr>
          <a:lstStyle/>
          <a:p>
            <a:r>
              <a:rPr lang="es-ES" sz="3600" dirty="0" smtClean="0"/>
              <a:t>MIGUEL  FRANCISCO GONZALEZ </a:t>
            </a:r>
            <a:r>
              <a:rPr lang="es-ES" sz="3600" dirty="0" err="1" smtClean="0"/>
              <a:t>GONZALEZ</a:t>
            </a:r>
            <a:endParaRPr lang="es-ES" sz="3600" dirty="0"/>
          </a:p>
        </p:txBody>
      </p:sp>
      <p:sp>
        <p:nvSpPr>
          <p:cNvPr id="5" name="Subtítulo 4"/>
          <p:cNvSpPr>
            <a:spLocks noGrp="1"/>
          </p:cNvSpPr>
          <p:nvPr>
            <p:ph type="subTitle" idx="1"/>
          </p:nvPr>
        </p:nvSpPr>
        <p:spPr>
          <a:xfrm>
            <a:off x="221673" y="1089890"/>
            <a:ext cx="10446327" cy="5514110"/>
          </a:xfrm>
        </p:spPr>
        <p:txBody>
          <a:bodyPr>
            <a:normAutofit/>
          </a:bodyPr>
          <a:lstStyle/>
          <a:p>
            <a:pPr algn="just"/>
            <a:r>
              <a:rPr lang="es-ES" sz="1600" b="1" dirty="0" smtClean="0"/>
              <a:t>Datos Biográficos Extendidos:</a:t>
            </a:r>
            <a:endParaRPr lang="es-ES" sz="1600" b="1" dirty="0" smtClean="0"/>
          </a:p>
          <a:p>
            <a:pPr algn="just"/>
            <a:r>
              <a:rPr lang="es-ES" sz="1600" b="1" dirty="0" smtClean="0"/>
              <a:t>Martirio:</a:t>
            </a:r>
            <a:endParaRPr lang="es-ES" sz="1600" b="1" dirty="0" smtClean="0"/>
          </a:p>
          <a:p>
            <a:pPr algn="just"/>
            <a:r>
              <a:rPr lang="es-ES" sz="1600" dirty="0"/>
              <a:t>Definidor provincial, escritor y director espiritual buscado, durante los momentos trágicos del Frente Popular, el 20 de julio de 1936 se vio obligado a abandonar el convento de Madrid, encontrando alojamiento con otros religiosos en una pensión para sacerdotes. Manteniendo su habitual serenidad, pero declarando que no había hecho daño a nadie, el 30 de julio de 1936 fue arrestado y se retiró del retiro. Sin juicio, pero solo porque era religioso y sacerdote, la misma noche entre el 30 y el 31 de julio de 1936 fue masacrada y asesinada. En la mañana del 31 de julio, su cuerpo fue encontrado en el parque de San Isidro. Llevado al cementerio de Almudena, fue enterrado en un lugar que no pudo ser identificado</a:t>
            </a:r>
            <a:endParaRPr lang="es-ES" sz="1600" dirty="0" smtClean="0"/>
          </a:p>
          <a:p>
            <a:pPr algn="just"/>
            <a:endParaRPr lang="es-ES" sz="1600" dirty="0"/>
          </a:p>
        </p:txBody>
      </p:sp>
      <p:pic>
        <p:nvPicPr>
          <p:cNvPr id="6" name="Imagen 5" descr="http://www.parroquiasanmartin.com/andres_de_palazuelo.JPG"/>
          <p:cNvPicPr/>
          <p:nvPr/>
        </p:nvPicPr>
        <p:blipFill>
          <a:blip r:embed="rId1">
            <a:extLst>
              <a:ext uri="{28A0092B-C50C-407E-A947-70E740481C1C}">
                <a14:useLocalDpi xmlns:a14="http://schemas.microsoft.com/office/drawing/2010/main" val="0"/>
              </a:ext>
            </a:extLst>
          </a:blip>
          <a:srcRect/>
          <a:stretch>
            <a:fillRect/>
          </a:stretch>
        </p:blipFill>
        <p:spPr bwMode="auto">
          <a:xfrm>
            <a:off x="8588375" y="3323590"/>
            <a:ext cx="1334135" cy="207645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524000" y="401926"/>
            <a:ext cx="9144000" cy="586364"/>
          </a:xfrm>
        </p:spPr>
        <p:txBody>
          <a:bodyPr>
            <a:normAutofit/>
          </a:bodyPr>
          <a:lstStyle/>
          <a:p>
            <a:r>
              <a:rPr lang="es-ES" sz="3600" dirty="0" smtClean="0"/>
              <a:t>MIGUEL  FRANCISCO GONZALEZ </a:t>
            </a:r>
            <a:r>
              <a:rPr lang="es-ES" sz="3600" dirty="0" err="1" smtClean="0"/>
              <a:t>GONZALEZ</a:t>
            </a:r>
            <a:endParaRPr lang="es-ES" sz="3600" dirty="0"/>
          </a:p>
        </p:txBody>
      </p:sp>
      <p:sp>
        <p:nvSpPr>
          <p:cNvPr id="5" name="Subtítulo 4"/>
          <p:cNvSpPr>
            <a:spLocks noGrp="1"/>
          </p:cNvSpPr>
          <p:nvPr>
            <p:ph type="subTitle" idx="1"/>
          </p:nvPr>
        </p:nvSpPr>
        <p:spPr>
          <a:xfrm>
            <a:off x="203200" y="1200727"/>
            <a:ext cx="10464800" cy="5347855"/>
          </a:xfrm>
        </p:spPr>
        <p:txBody>
          <a:bodyPr>
            <a:normAutofit/>
          </a:bodyPr>
          <a:lstStyle/>
          <a:p>
            <a:pPr algn="just"/>
            <a:r>
              <a:rPr lang="es-ES" sz="1600" b="1" dirty="0" smtClean="0"/>
              <a:t>¿En qué lugar reposan sus restos mortales?</a:t>
            </a:r>
            <a:endParaRPr lang="es-ES" sz="1600" b="1" dirty="0" smtClean="0"/>
          </a:p>
          <a:p>
            <a:pPr algn="just"/>
            <a:r>
              <a:rPr lang="es-ES" sz="1600" dirty="0" smtClean="0"/>
              <a:t>En el cementerio de La Almudena (Madrid)</a:t>
            </a:r>
            <a:endParaRPr lang="es-ES" sz="1600" dirty="0" smtClean="0"/>
          </a:p>
          <a:p>
            <a:pPr algn="just"/>
            <a:r>
              <a:rPr lang="es-ES" sz="1600" b="1" dirty="0" smtClean="0"/>
              <a:t>¿En qué fecha fue Beatificado?</a:t>
            </a:r>
            <a:endParaRPr lang="es-ES" sz="1600" b="1" dirty="0" smtClean="0"/>
          </a:p>
          <a:p>
            <a:pPr algn="just"/>
            <a:r>
              <a:rPr lang="es-ES" sz="1600" dirty="0" smtClean="0"/>
              <a:t>El 13 de octubre de 2013, en Tarragona</a:t>
            </a:r>
            <a:endParaRPr lang="es-ES" sz="1600" dirty="0" smtClean="0"/>
          </a:p>
          <a:p>
            <a:pPr algn="just"/>
            <a:r>
              <a:rPr lang="es-ES" sz="1600" b="1" dirty="0" smtClean="0"/>
              <a:t>¿En qué fecha fue Canonizado?</a:t>
            </a:r>
            <a:endParaRPr lang="es-ES" sz="1600" b="1" dirty="0" smtClean="0"/>
          </a:p>
          <a:p>
            <a:pPr algn="just"/>
            <a:r>
              <a:rPr lang="es-ES" sz="1600" dirty="0" smtClean="0"/>
              <a:t>Aún no está canonizado</a:t>
            </a:r>
            <a:endParaRPr lang="es-ES" sz="1600" dirty="0" smtClean="0"/>
          </a:p>
          <a:p>
            <a:pPr algn="just"/>
            <a:r>
              <a:rPr lang="es-ES" sz="1600" b="1" dirty="0" smtClean="0"/>
              <a:t>Fiesta Canónica</a:t>
            </a:r>
            <a:endParaRPr lang="es-ES" sz="1600" b="1" dirty="0" smtClean="0"/>
          </a:p>
          <a:p>
            <a:pPr algn="just"/>
            <a:r>
              <a:rPr lang="es-ES" sz="1600" dirty="0" smtClean="0"/>
              <a:t>31 de julio</a:t>
            </a:r>
            <a:endParaRPr lang="es-ES" sz="1600" dirty="0" smtClean="0"/>
          </a:p>
          <a:p>
            <a:pPr algn="just"/>
            <a:r>
              <a:rPr lang="es-ES" sz="1600" dirty="0" smtClean="0"/>
              <a:t>06 de Noviembre, Festividad de los Beatos Mártires durante la Persecución Religiosa durante el siglo XX</a:t>
            </a:r>
            <a:endParaRPr lang="es-ES" sz="1600" dirty="0" smtClean="0"/>
          </a:p>
          <a:p>
            <a:pPr algn="just"/>
            <a:r>
              <a:rPr lang="es-ES" sz="1600" b="1" dirty="0" smtClean="0"/>
              <a:t>Fuente:</a:t>
            </a:r>
            <a:endParaRPr lang="es-ES" sz="1600" b="1" dirty="0" smtClean="0"/>
          </a:p>
          <a:p>
            <a:pPr marL="285750" indent="-285750" algn="just">
              <a:buFont typeface="Arial" panose="020B0604020202020204" pitchFamily="34" charset="0"/>
              <a:buChar char="•"/>
            </a:pPr>
            <a:r>
              <a:rPr lang="es-ES" sz="1600" b="1" dirty="0"/>
              <a:t>: http://www.parroquiasanmartin.com/andresdepalazuelo.html</a:t>
            </a:r>
            <a:endParaRPr lang="es-ES" sz="1600" dirty="0"/>
          </a:p>
          <a:p>
            <a:pPr marL="285750" indent="-285750" algn="just">
              <a:buFont typeface="Arial" panose="020B0604020202020204" pitchFamily="34" charset="0"/>
              <a:buChar char="•"/>
            </a:pPr>
            <a:endParaRPr lang="es-ES" sz="1600" b="1" dirty="0" smtClean="0"/>
          </a:p>
          <a:p>
            <a:pPr algn="just"/>
            <a:endParaRPr lang="es-ES" sz="1600" dirty="0" smtClean="0"/>
          </a:p>
        </p:txBody>
      </p:sp>
      <p:pic>
        <p:nvPicPr>
          <p:cNvPr id="6" name="Imagen 5" descr="http://www.parroquiasanmartin.com/andres_de_palazuelo.JPG"/>
          <p:cNvPicPr/>
          <p:nvPr/>
        </p:nvPicPr>
        <p:blipFill>
          <a:blip r:embed="rId1">
            <a:extLst>
              <a:ext uri="{28A0092B-C50C-407E-A947-70E740481C1C}">
                <a14:useLocalDpi xmlns:a14="http://schemas.microsoft.com/office/drawing/2010/main" val="0"/>
              </a:ext>
            </a:extLst>
          </a:blip>
          <a:srcRect/>
          <a:stretch>
            <a:fillRect/>
          </a:stretch>
        </p:blipFill>
        <p:spPr bwMode="auto">
          <a:xfrm>
            <a:off x="8181340" y="1372870"/>
            <a:ext cx="1418590" cy="2171700"/>
          </a:xfrm>
          <a:prstGeom prst="rect">
            <a:avLst/>
          </a:prstGeom>
          <a:noFill/>
          <a:ln>
            <a:noFill/>
          </a:ln>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2344</Words>
  <Application>WPS Presentation</Application>
  <PresentationFormat>Panorámica</PresentationFormat>
  <Paragraphs>42</Paragraphs>
  <Slides>4</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4</vt:i4>
      </vt:variant>
    </vt:vector>
  </HeadingPairs>
  <TitlesOfParts>
    <vt:vector size="12" baseType="lpstr">
      <vt:lpstr>Arial</vt:lpstr>
      <vt:lpstr>SimSun</vt:lpstr>
      <vt:lpstr>Wingdings</vt:lpstr>
      <vt:lpstr>Calibri Light</vt:lpstr>
      <vt:lpstr>Calibri</vt:lpstr>
      <vt:lpstr>Microsoft YaHei</vt:lpstr>
      <vt:lpstr>Arial Unicode MS</vt:lpstr>
      <vt:lpstr>Tema de Office</vt:lpstr>
      <vt:lpstr>MIGUEL  FRANCISCO GONZALEZ GONZALEZ</vt:lpstr>
      <vt:lpstr>MIGUEL  FRANCISCO GONZALEZ GONZALEZ</vt:lpstr>
      <vt:lpstr>MIGUEL  FRANCISCO GONZALEZ GONZALEZ</vt:lpstr>
      <vt:lpstr>MIGUEL  FRANCISCO GONZALEZ GONZALEZ</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MIGUEL  FRANCISCO GONZALEZ GONZALEZ</dc:title>
  <dc:creator>Usuario</dc:creator>
  <cp:lastModifiedBy>Beatriz</cp:lastModifiedBy>
  <cp:revision>4</cp:revision>
  <dcterms:created xsi:type="dcterms:W3CDTF">2023-06-03T11:26:00Z</dcterms:created>
  <dcterms:modified xsi:type="dcterms:W3CDTF">2023-06-09T16:28:11Z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9CDDB6BA507B4600876F322093AC0BC0</vt:lpwstr>
  </property>
  <property fmtid="{D5CDD505-2E9C-101B-9397-08002B2CF9AE}" pid="3" name="KSOProductBuildVer">
    <vt:lpwstr>3082-11.2.0.11537</vt:lpwstr>
  </property>
</Properties>
</file>