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C5D84-72BE-41B1-B842-578D2DC127F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BED91-4C72-47AF-B418-0006505F521B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hyperlink" Target="http://www.catholic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420400"/>
            <a:ext cx="9060873" cy="63254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MODESTO PAMPLONA FALGUERA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5636" y="1052946"/>
            <a:ext cx="10252364" cy="549563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1600" b="1" dirty="0" smtClean="0"/>
              <a:t>Nombre Civil:  </a:t>
            </a:r>
            <a:r>
              <a:rPr lang="es-ES" sz="1600" dirty="0" smtClean="0"/>
              <a:t>Modesto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Nacimiento: </a:t>
            </a:r>
            <a:r>
              <a:rPr lang="es-ES" sz="1600" dirty="0" smtClean="0"/>
              <a:t>17.06.1907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Nacimiento: </a:t>
            </a:r>
            <a:r>
              <a:rPr lang="es-ES" sz="1600" dirty="0" smtClean="0"/>
              <a:t>Berga (Barcelona)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Asesinato: </a:t>
            </a:r>
            <a:r>
              <a:rPr lang="es-ES" sz="1600" dirty="0" smtClean="0"/>
              <a:t>28.08.1936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Asesinato: </a:t>
            </a:r>
            <a:r>
              <a:rPr lang="es-ES" sz="1600" dirty="0" smtClean="0"/>
              <a:t>Puente de </a:t>
            </a:r>
            <a:r>
              <a:rPr lang="es-ES" sz="1600" dirty="0" err="1" smtClean="0"/>
              <a:t>Castellet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Religioso del Instituto de Hermanos de las Escuelas Cristianas de La Salle (F.S.C.)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Fue bautizado a los tres días.</a:t>
            </a:r>
            <a:endParaRPr lang="es-ES" sz="1600" dirty="0" smtClean="0"/>
          </a:p>
          <a:p>
            <a:pPr algn="just"/>
            <a:r>
              <a:rPr lang="es-ES" sz="1600" dirty="0"/>
              <a:t>Fue alumno do los Hermanos </a:t>
            </a:r>
            <a:r>
              <a:rPr lang="es-ES" sz="1600" dirty="0" err="1"/>
              <a:t>on</a:t>
            </a:r>
            <a:r>
              <a:rPr lang="es-ES" sz="1600" dirty="0"/>
              <a:t> su pueblo natal. Ingresado en el Noviciado Menor de </a:t>
            </a:r>
            <a:r>
              <a:rPr lang="es-ES" sz="1600" dirty="0" err="1"/>
              <a:t>Cambrils</a:t>
            </a:r>
            <a:r>
              <a:rPr lang="es-ES" sz="1600" dirty="0"/>
              <a:t>, pasó al Noviciado de </a:t>
            </a:r>
            <a:r>
              <a:rPr lang="es-ES" sz="1600" dirty="0" err="1"/>
              <a:t>Fortianell</a:t>
            </a:r>
            <a:r>
              <a:rPr lang="es-ES" sz="1600" dirty="0"/>
              <a:t> y </a:t>
            </a:r>
            <a:r>
              <a:rPr lang="es-ES" sz="1600" dirty="0" smtClean="0"/>
              <a:t>tomó </a:t>
            </a:r>
            <a:r>
              <a:rPr lang="es-ES" sz="1600" dirty="0"/>
              <a:t>el </a:t>
            </a:r>
            <a:r>
              <a:rPr lang="es-ES" sz="1600" dirty="0" smtClean="0"/>
              <a:t>hábito </a:t>
            </a:r>
            <a:r>
              <a:rPr lang="es-ES" sz="1600" dirty="0"/>
              <a:t>el 16 de noviembre de 1923. </a:t>
            </a:r>
            <a:r>
              <a:rPr lang="es-ES" sz="1600" dirty="0" smtClean="0"/>
              <a:t>Ejerció </a:t>
            </a:r>
            <a:r>
              <a:rPr lang="es-ES" sz="1600" dirty="0"/>
              <a:t>su apostolado en San </a:t>
            </a:r>
            <a:r>
              <a:rPr lang="es-ES" sz="1600" dirty="0" smtClean="0"/>
              <a:t>Hipólito </a:t>
            </a:r>
            <a:r>
              <a:rPr lang="es-ES" sz="1600" dirty="0"/>
              <a:t>do </a:t>
            </a:r>
            <a:r>
              <a:rPr lang="es-ES" sz="1600" dirty="0" err="1"/>
              <a:t>Voltrega</a:t>
            </a:r>
            <a:r>
              <a:rPr lang="es-ES" sz="1600" dirty="0"/>
              <a:t>, y luego en San </a:t>
            </a:r>
            <a:r>
              <a:rPr lang="es-ES" sz="1600" dirty="0" err="1"/>
              <a:t>Feliu</a:t>
            </a:r>
            <a:r>
              <a:rPr lang="es-ES" sz="1600" dirty="0"/>
              <a:t> de </a:t>
            </a:r>
            <a:r>
              <a:rPr lang="es-ES" sz="1600" dirty="0" err="1"/>
              <a:t>Guixols</a:t>
            </a:r>
            <a:endParaRPr lang="es-ES" sz="1600" dirty="0" smtClean="0"/>
          </a:p>
          <a:p>
            <a:pPr algn="just"/>
            <a:r>
              <a:rPr lang="es-ES" sz="1600" dirty="0"/>
              <a:t>Las leyes de la República en 1932 obligaron a reestructurar las comunidades, y entonces paso a la escuela de la Barceloneta. Tuvo que incorporarse a filas. e hizo el servicio militar en Tarragona. Tuvo la suerte de poder ir a dormir al colegio, con lo cual mantuvo estrecha relación con los Hermanos y con ]a vida religiosa.</a:t>
            </a:r>
            <a:endParaRPr lang="es-ES" sz="1600" dirty="0"/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Acabado </a:t>
            </a:r>
            <a:r>
              <a:rPr lang="es-ES" sz="1600" dirty="0"/>
              <a:t>su servicio militar quedó asignado al colegio de Tarragona hasta las vacaciones de 1934, en que fue destinado al Noviciado Menor de </a:t>
            </a:r>
            <a:r>
              <a:rPr lang="es-ES" sz="1600" dirty="0" err="1"/>
              <a:t>Cambrils</a:t>
            </a:r>
            <a:r>
              <a:rPr lang="es-ES" sz="1600" dirty="0"/>
              <a:t>.</a:t>
            </a:r>
            <a:endParaRPr lang="es-ES" sz="1600" b="1" dirty="0" smtClean="0"/>
          </a:p>
        </p:txBody>
      </p:sp>
      <p:pic>
        <p:nvPicPr>
          <p:cNvPr id="4" name="Imagen 3" descr="https://es.catholic.net/catholic_db/imagenes_db/santoral/agapito-modesto.jp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985" y="1651000"/>
            <a:ext cx="1398905" cy="1942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97891" y="401927"/>
            <a:ext cx="9070109" cy="577128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MODESTO PAMPLONA FALGUERA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86327" y="979055"/>
            <a:ext cx="10557164" cy="5578763"/>
          </a:xfrm>
        </p:spPr>
        <p:txBody>
          <a:bodyPr>
            <a:normAutofit/>
          </a:bodyPr>
          <a:lstStyle/>
          <a:p>
            <a:pPr algn="l"/>
            <a:r>
              <a:rPr lang="es-ES" sz="1600" dirty="0"/>
              <a:t>Los testimonios sobre sus virtudes se centran en su afabilidad, delicadeza y </a:t>
            </a:r>
            <a:r>
              <a:rPr lang="es-ES" sz="1600" dirty="0" err="1"/>
              <a:t>servicialidad</a:t>
            </a:r>
            <a:r>
              <a:rPr lang="es-ES" sz="1600" dirty="0"/>
              <a:t>, el amor a la vocación y la exacta obediencia.</a:t>
            </a:r>
            <a:br>
              <a:rPr lang="es-ES" sz="1600" dirty="0"/>
            </a:br>
            <a:br>
              <a:rPr lang="es-ES" sz="1600" dirty="0"/>
            </a:br>
            <a:r>
              <a:rPr lang="es-ES" sz="1600" dirty="0" smtClean="0"/>
              <a:t>Contaba con 29 años de edad.</a:t>
            </a:r>
            <a:endParaRPr lang="es-ES" sz="1600" dirty="0"/>
          </a:p>
        </p:txBody>
      </p:sp>
      <p:pic>
        <p:nvPicPr>
          <p:cNvPr id="6" name="Imagen 5" descr="https://es.catholic.net/catholic_db/imagenes_db/santoral/agapito-modesto.jp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860" y="2012950"/>
            <a:ext cx="1292225" cy="19850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74800" y="337272"/>
            <a:ext cx="9042400" cy="73414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MODESTO PAMPLONA FALGUERA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12435" y="1071418"/>
            <a:ext cx="10529455" cy="563418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Martirio:</a:t>
            </a:r>
            <a:endParaRPr lang="es-ES" sz="1600" b="1" dirty="0" smtClean="0"/>
          </a:p>
          <a:p>
            <a:pPr algn="just"/>
            <a:r>
              <a:rPr lang="es-ES" sz="1600" dirty="0"/>
              <a:t>EI 21 de julio tuvo que abandonar </a:t>
            </a:r>
            <a:r>
              <a:rPr lang="es-ES" sz="1600" dirty="0" err="1"/>
              <a:t>Cambrils</a:t>
            </a:r>
            <a:r>
              <a:rPr lang="es-ES" sz="1600" dirty="0"/>
              <a:t>, como todos los moradores de las Casas de formación, El fue a Tarragona, donde pronto le detuvieron y le encerraron en el barco </a:t>
            </a:r>
            <a:r>
              <a:rPr lang="es-ES" sz="1600" dirty="0" smtClean="0"/>
              <a:t>Río </a:t>
            </a:r>
            <a:r>
              <a:rPr lang="es-ES" sz="1600" dirty="0"/>
              <a:t>Segre"</a:t>
            </a:r>
            <a:endParaRPr lang="es-ES" sz="1600" dirty="0"/>
          </a:p>
          <a:p>
            <a:pPr algn="just"/>
            <a:br>
              <a:rPr lang="es-ES" sz="1600" dirty="0"/>
            </a:br>
            <a:r>
              <a:rPr lang="es-ES" sz="1600" dirty="0"/>
              <a:t>A uno de sus </a:t>
            </a:r>
            <a:r>
              <a:rPr lang="es-ES" sz="1600" dirty="0" smtClean="0"/>
              <a:t>compañeros </a:t>
            </a:r>
            <a:r>
              <a:rPr lang="es-ES" sz="1600" dirty="0"/>
              <a:t>de </a:t>
            </a:r>
            <a:r>
              <a:rPr lang="es-ES" sz="1600" dirty="0" smtClean="0"/>
              <a:t>cárcel </a:t>
            </a:r>
            <a:r>
              <a:rPr lang="es-ES" sz="1600" dirty="0"/>
              <a:t>le dijo: «Soy joven y me </a:t>
            </a:r>
            <a:r>
              <a:rPr lang="es-ES" sz="1600" dirty="0" smtClean="0"/>
              <a:t>hubiera </a:t>
            </a:r>
            <a:r>
              <a:rPr lang="es-ES" sz="1600" dirty="0"/>
              <a:t>gustado trabajar mas </a:t>
            </a:r>
            <a:r>
              <a:rPr lang="es-ES" sz="1600" dirty="0" smtClean="0"/>
              <a:t>en </a:t>
            </a:r>
            <a:r>
              <a:rPr lang="es-ES" sz="1600" dirty="0"/>
              <a:t>la obra del Instituto. Dios no lo quiere así, por tanto ofrezco mi vida para que otros realicen lo que yo no he podido».</a:t>
            </a:r>
            <a:endParaRPr lang="es-ES" sz="1600" dirty="0"/>
          </a:p>
          <a:p>
            <a:pPr algn="just"/>
            <a:br>
              <a:rPr lang="es-ES" sz="1600" dirty="0"/>
            </a:br>
            <a:r>
              <a:rPr lang="es-ES" sz="1600" dirty="0"/>
              <a:t>EI 28 de agosto fue sacado del barco hacia el martirio. A un Hermano le entregó su lápiz y los botones de las mangas. Era todo lo que tenia: «Tenga esto, que yo ya no lo necesitare» . Y otro, viéndole radiante de gozo, le preguntó si le habían dado la libertad. «¿Cómo no voy a estar contento, si dentro de muy poco voy a estar en el cielo. Fíjese, tal vez dentro de media</a:t>
            </a:r>
            <a:br>
              <a:rPr lang="es-ES" sz="1600" dirty="0"/>
            </a:br>
            <a:r>
              <a:rPr lang="es-ES" sz="1600" dirty="0"/>
              <a:t>hora. ¿Le parece </a:t>
            </a:r>
            <a:r>
              <a:rPr lang="es-ES" sz="1600" dirty="0" smtClean="0"/>
              <a:t>poco</a:t>
            </a:r>
            <a:r>
              <a:rPr lang="es-ES" sz="1600" dirty="0"/>
              <a:t>?»</a:t>
            </a:r>
            <a:endParaRPr lang="es-ES" sz="1600" dirty="0"/>
          </a:p>
          <a:p>
            <a:pPr algn="just"/>
            <a:br>
              <a:rPr lang="es-ES" sz="1600" dirty="0"/>
            </a:br>
            <a:r>
              <a:rPr lang="es-ES" sz="1600" dirty="0"/>
              <a:t>Con sus compañeros fue fusilado junto al puente </a:t>
            </a:r>
            <a:r>
              <a:rPr lang="es-ES" sz="1600" dirty="0" smtClean="0"/>
              <a:t>del </a:t>
            </a:r>
            <a:r>
              <a:rPr lang="es-ES" sz="1600" dirty="0" err="1" smtClean="0"/>
              <a:t>Castellet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pic>
        <p:nvPicPr>
          <p:cNvPr id="6" name="Imagen 5" descr="https://es.catholic.net/catholic_db/imagenes_db/santoral/agapito-modesto.jp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282" y="2491048"/>
            <a:ext cx="952500" cy="1432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364981"/>
            <a:ext cx="9144000" cy="494001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MODESTO PAMPLONA FALGUERA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04800" y="988291"/>
            <a:ext cx="10298545" cy="5597236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Se desconoce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28 de agosto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1"/>
              </a:rPr>
              <a:t>www.catholic.net</a:t>
            </a:r>
            <a:r>
              <a:rPr lang="es-ES" sz="1600" b="1" dirty="0" smtClean="0"/>
              <a:t> – Fuente. www.lasalle.org</a:t>
            </a:r>
            <a:endParaRPr lang="es-ES" sz="1600" dirty="0"/>
          </a:p>
        </p:txBody>
      </p:sp>
      <p:pic>
        <p:nvPicPr>
          <p:cNvPr id="6" name="Imagen 5" descr="https://es.catholic.net/catholic_db/imagenes_db/santoral/agapito-modest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060" y="1447800"/>
            <a:ext cx="1313815" cy="1943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2537</Words>
  <Application>WPS Presentation</Application>
  <PresentationFormat>Panorámica</PresentationFormat>
  <Paragraphs>43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MODESTO PAMPLONA FALGUERA</vt:lpstr>
      <vt:lpstr>MODESTO PAMPLONA FALGUERA</vt:lpstr>
      <vt:lpstr>MODESTO PAMPLONA FALGUERA</vt:lpstr>
      <vt:lpstr>MODESTO PAMPLONA FALGUERA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MODESTO PAMPLONA FALGUERA</dc:title>
  <dc:creator>Usuario</dc:creator>
  <cp:lastModifiedBy>Beatriz</cp:lastModifiedBy>
  <cp:revision>5</cp:revision>
  <dcterms:created xsi:type="dcterms:W3CDTF">2023-05-22T14:49:00Z</dcterms:created>
  <dcterms:modified xsi:type="dcterms:W3CDTF">2023-06-09T17:35:26Z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76D861750EEE4D2CA2F3A12F003FE34D</vt:lpwstr>
  </property>
  <property fmtid="{D5CDD505-2E9C-101B-9397-08002B2CF9AE}" pid="3" name="KSOProductBuildVer">
    <vt:lpwstr>3082-11.2.0.11537</vt:lpwstr>
  </property>
</Properties>
</file>