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40E7-A505-48BF-A791-28AE0E3C66E3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6980-539E-4822-917F-FBFC5E103F9B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40E7-A505-48BF-A791-28AE0E3C66E3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6980-539E-4822-917F-FBFC5E103F9B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40E7-A505-48BF-A791-28AE0E3C66E3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6980-539E-4822-917F-FBFC5E103F9B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40E7-A505-48BF-A791-28AE0E3C66E3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6980-539E-4822-917F-FBFC5E103F9B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40E7-A505-48BF-A791-28AE0E3C66E3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6980-539E-4822-917F-FBFC5E103F9B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40E7-A505-48BF-A791-28AE0E3C66E3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6980-539E-4822-917F-FBFC5E103F9B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40E7-A505-48BF-A791-28AE0E3C66E3}" type="datetimeFigureOut">
              <a:rPr lang="es-ES" smtClean="0"/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6980-539E-4822-917F-FBFC5E103F9B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40E7-A505-48BF-A791-28AE0E3C66E3}" type="datetimeFigureOut">
              <a:rPr lang="es-ES" smtClean="0"/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6980-539E-4822-917F-FBFC5E103F9B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40E7-A505-48BF-A791-28AE0E3C66E3}" type="datetimeFigureOut">
              <a:rPr lang="es-ES" smtClean="0"/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6980-539E-4822-917F-FBFC5E103F9B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40E7-A505-48BF-A791-28AE0E3C66E3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6980-539E-4822-917F-FBFC5E103F9B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40E7-A505-48BF-A791-28AE0E3C66E3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6980-539E-4822-917F-FBFC5E103F9B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F40E7-A505-48BF-A791-28AE0E3C66E3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6980-539E-4822-917F-FBFC5E103F9B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1" Type="http://schemas.openxmlformats.org/officeDocument/2006/relationships/hyperlink" Target="http://teruel.archizaragoza.org/wp-content/uploads/sites/7/2018/11/martiresbeats_26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4854" y="322263"/>
            <a:ext cx="8962292" cy="600929"/>
          </a:xfrm>
        </p:spPr>
        <p:txBody>
          <a:bodyPr>
            <a:normAutofit/>
          </a:bodyPr>
          <a:lstStyle/>
          <a:p>
            <a:r>
              <a:rPr lang="es-ES" sz="3600" dirty="0" smtClean="0"/>
              <a:t>ALEJANDRO GIL MONFORTE</a:t>
            </a:r>
            <a:endParaRPr lang="es-E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8262" y="923191"/>
            <a:ext cx="10577146" cy="5723793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Nombre Civil: </a:t>
            </a:r>
            <a:r>
              <a:rPr lang="es-ES" sz="1600" dirty="0" smtClean="0"/>
              <a:t>Alejandro (Antonio)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Nacimiento: </a:t>
            </a:r>
            <a:r>
              <a:rPr lang="es-ES" sz="1600" dirty="0" smtClean="0"/>
              <a:t>09.02.1936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Nacimiento: </a:t>
            </a:r>
            <a:r>
              <a:rPr lang="es-ES" sz="1600" dirty="0" smtClean="0"/>
              <a:t>Mosqueruela (Teruel)</a:t>
            </a:r>
            <a:endParaRPr lang="es-ES" sz="1600" dirty="0" smtClean="0"/>
          </a:p>
          <a:p>
            <a:pPr algn="just"/>
            <a:r>
              <a:rPr lang="es-ES" sz="1600" b="1" dirty="0" smtClean="0"/>
              <a:t>Sexo: </a:t>
            </a:r>
            <a:r>
              <a:rPr lang="es-ES" sz="1600" dirty="0" smtClean="0"/>
              <a:t>Varón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Asesinato: </a:t>
            </a:r>
            <a:r>
              <a:rPr lang="es-ES" sz="1600" dirty="0" smtClean="0"/>
              <a:t>22.09.1936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Asesinato: </a:t>
            </a:r>
            <a:r>
              <a:rPr lang="es-ES" sz="1600" dirty="0" smtClean="0"/>
              <a:t>Mosqueruela (Teruel)</a:t>
            </a:r>
            <a:endParaRPr lang="es-ES" sz="1600" dirty="0" smtClean="0"/>
          </a:p>
          <a:p>
            <a:pPr algn="just"/>
            <a:r>
              <a:rPr lang="es-ES" sz="1600" b="1" dirty="0" smtClean="0"/>
              <a:t>Orden: </a:t>
            </a:r>
            <a:r>
              <a:rPr lang="es-ES" sz="1600" dirty="0" smtClean="0"/>
              <a:t>Religioso Profeso de los Hermanos de las Escuelas Cristianas La Salle (FSC)</a:t>
            </a:r>
            <a:endParaRPr lang="es-ES" sz="1600" dirty="0" smtClean="0"/>
          </a:p>
          <a:p>
            <a:pPr algn="just"/>
            <a:r>
              <a:rPr lang="es-ES" sz="1600" b="1" dirty="0" smtClean="0"/>
              <a:t>Datos Biográficos Resumidos:</a:t>
            </a:r>
            <a:endParaRPr lang="es-ES" sz="1600" b="1" dirty="0" smtClean="0"/>
          </a:p>
          <a:p>
            <a:pPr algn="just"/>
            <a:r>
              <a:rPr lang="es-ES" sz="1600" dirty="0" smtClean="0"/>
              <a:t>El beato Antonio Gil nació en Mosqueruela (Teruel), el 9 de febrero de 1903. </a:t>
            </a:r>
            <a:endParaRPr lang="es-ES" sz="1600" dirty="0" smtClean="0"/>
          </a:p>
          <a:p>
            <a:pPr algn="just"/>
            <a:r>
              <a:rPr lang="es-ES" sz="1600" dirty="0" smtClean="0"/>
              <a:t>Hijo de Andrés Dámaso Gil Sancho y Benita </a:t>
            </a:r>
            <a:r>
              <a:rPr lang="es-ES" sz="1600" dirty="0" err="1" smtClean="0"/>
              <a:t>Monforte</a:t>
            </a:r>
            <a:r>
              <a:rPr lang="es-ES" sz="1600" dirty="0" smtClean="0"/>
              <a:t> Gil. </a:t>
            </a:r>
            <a:endParaRPr lang="es-ES" sz="1600" dirty="0" smtClean="0"/>
          </a:p>
          <a:p>
            <a:pPr algn="just"/>
            <a:r>
              <a:rPr lang="es-ES" sz="1600" dirty="0" smtClean="0"/>
              <a:t>Pertenecía a la comunidad de la “Sagrada Familia” de </a:t>
            </a:r>
            <a:r>
              <a:rPr lang="es-ES" sz="1600" dirty="0" err="1" smtClean="0"/>
              <a:t>Cambrils</a:t>
            </a:r>
            <a:r>
              <a:rPr lang="es-ES" sz="1600" dirty="0" smtClean="0"/>
              <a:t>. Su formación había tenido lugar en </a:t>
            </a:r>
            <a:r>
              <a:rPr lang="es-ES" sz="1600" dirty="0" err="1" smtClean="0"/>
              <a:t>Cambrils</a:t>
            </a:r>
            <a:r>
              <a:rPr lang="es-ES" sz="1600" dirty="0" smtClean="0"/>
              <a:t> (Tarragona) como aspirante; en </a:t>
            </a:r>
            <a:r>
              <a:rPr lang="es-ES" sz="1600" dirty="0" err="1" smtClean="0"/>
              <a:t>Els</a:t>
            </a:r>
            <a:r>
              <a:rPr lang="es-ES" sz="1600" dirty="0" smtClean="0"/>
              <a:t> </a:t>
            </a:r>
            <a:r>
              <a:rPr lang="es-ES" sz="1600" dirty="0" err="1" smtClean="0"/>
              <a:t>Hostalets</a:t>
            </a:r>
            <a:r>
              <a:rPr lang="es-ES" sz="1600" dirty="0" smtClean="0"/>
              <a:t> de </a:t>
            </a:r>
            <a:r>
              <a:rPr lang="es-ES" sz="1600" dirty="0" err="1" smtClean="0"/>
              <a:t>Llers</a:t>
            </a:r>
            <a:r>
              <a:rPr lang="es-ES" sz="1600" dirty="0" smtClean="0"/>
              <a:t> (Girona) como postulante hasta la toma de hábito en 1919. La profesión perpetua la hizo en </a:t>
            </a:r>
            <a:r>
              <a:rPr lang="es-ES" sz="1600" dirty="0" err="1" smtClean="0"/>
              <a:t>Manlleu</a:t>
            </a:r>
            <a:r>
              <a:rPr lang="es-ES" sz="1600" dirty="0" smtClean="0"/>
              <a:t> (Barcelona) en 1928. Fue enviado como educador a </a:t>
            </a:r>
            <a:r>
              <a:rPr lang="es-ES" sz="1600" dirty="0" err="1" smtClean="0"/>
              <a:t>BarcelonaBonanova</a:t>
            </a:r>
            <a:r>
              <a:rPr lang="es-ES" sz="1600" dirty="0" smtClean="0"/>
              <a:t> (1921- 1926) y </a:t>
            </a:r>
            <a:r>
              <a:rPr lang="es-ES" sz="1600" dirty="0" err="1" smtClean="0"/>
              <a:t>Cambrils</a:t>
            </a:r>
            <a:r>
              <a:rPr lang="es-ES" sz="1600" dirty="0" smtClean="0"/>
              <a:t> (Tarragona)</a:t>
            </a:r>
            <a:endParaRPr lang="es-ES" sz="16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4390" y="1252220"/>
            <a:ext cx="1310640" cy="17297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776047" y="322263"/>
            <a:ext cx="9015046" cy="556968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ALEJANDRO GIL MONFORTE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11015" y="879231"/>
            <a:ext cx="10489223" cy="5732584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Datos Biográficos Extendidos:</a:t>
            </a:r>
            <a:endParaRPr lang="es-ES" sz="1600" b="1" dirty="0" smtClean="0"/>
          </a:p>
          <a:p>
            <a:pPr algn="just"/>
            <a:r>
              <a:rPr lang="es-ES" sz="1600" b="1" dirty="0" smtClean="0"/>
              <a:t>Martirio:</a:t>
            </a:r>
            <a:endParaRPr lang="es-ES" sz="1600" b="1" dirty="0" smtClean="0"/>
          </a:p>
          <a:p>
            <a:pPr algn="just"/>
            <a:r>
              <a:rPr lang="es-ES" sz="1600" dirty="0" smtClean="0"/>
              <a:t>Al inicio de las vacaciones de verano de 1936, junto con el Hermano Félix Adriano se fueron a pasar unos días de descanso en su pueblo de Mosqueruela y a promover, al mismo tiempo, vocaciones </a:t>
            </a:r>
            <a:r>
              <a:rPr lang="es-ES" sz="1600" dirty="0" err="1" smtClean="0"/>
              <a:t>lasalianas</a:t>
            </a:r>
            <a:r>
              <a:rPr lang="es-ES" sz="1600" dirty="0" smtClean="0"/>
              <a:t>. El día 8 de septiembre fueron encarcelados y juntos sufrieron la misma suerte. </a:t>
            </a:r>
            <a:endParaRPr lang="es-ES" sz="1600" dirty="0" smtClean="0"/>
          </a:p>
          <a:p>
            <a:pPr algn="just"/>
            <a:r>
              <a:rPr lang="es-ES" sz="1600" dirty="0" smtClean="0"/>
              <a:t>Recibió el martirio el 22 de septiembre de 1936. Beatificado el 13 de octubre de 2013.</a:t>
            </a:r>
            <a:endParaRPr lang="es-ES" sz="16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225" y="2578735"/>
            <a:ext cx="1109345" cy="14636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24000" y="304678"/>
            <a:ext cx="9006254" cy="548175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ALEJANDRO GIL MONFORTE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54977" y="852853"/>
            <a:ext cx="10454054" cy="5794132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¿En qué lugar reposan sus restos mortales?</a:t>
            </a:r>
            <a:endParaRPr lang="es-ES" sz="1600" b="1" dirty="0" smtClean="0"/>
          </a:p>
          <a:p>
            <a:pPr algn="just"/>
            <a:r>
              <a:rPr lang="es-ES" sz="1600" dirty="0" smtClean="0"/>
              <a:t>Se desconoce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¿En qué fecha fue Beatificado?</a:t>
            </a:r>
            <a:endParaRPr lang="es-ES" sz="1600" b="1" dirty="0" smtClean="0"/>
          </a:p>
          <a:p>
            <a:pPr algn="just"/>
            <a:r>
              <a:rPr lang="es-ES" sz="1600" dirty="0" smtClean="0"/>
              <a:t>El 13 de octubre de 2013, en Tarragona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¿En qué fecha fue Canonizado?</a:t>
            </a:r>
            <a:endParaRPr lang="es-ES" sz="1600" b="1" dirty="0" smtClean="0"/>
          </a:p>
          <a:p>
            <a:pPr algn="just"/>
            <a:r>
              <a:rPr lang="es-ES" sz="1600" dirty="0" smtClean="0"/>
              <a:t>Aún no está canonizado.</a:t>
            </a:r>
            <a:endParaRPr lang="es-ES" sz="1600" dirty="0" smtClean="0"/>
          </a:p>
          <a:p>
            <a:pPr algn="just"/>
            <a:r>
              <a:rPr lang="es-ES" sz="1600" b="1" dirty="0" smtClean="0"/>
              <a:t>Fiesta Canónica:</a:t>
            </a:r>
            <a:endParaRPr lang="es-ES" sz="1600" b="1" dirty="0" smtClean="0"/>
          </a:p>
          <a:p>
            <a:pPr algn="just"/>
            <a:r>
              <a:rPr lang="es-ES" sz="1600" dirty="0" smtClean="0"/>
              <a:t>22 de septiembre</a:t>
            </a:r>
            <a:endParaRPr lang="es-ES" sz="1600" dirty="0" smtClean="0"/>
          </a:p>
          <a:p>
            <a:pPr algn="just"/>
            <a:r>
              <a:rPr lang="es-ES" sz="1600" dirty="0" smtClean="0"/>
              <a:t>06 de noviembre, Festividad de los Beatos Mártires durante la Persecución Religiosa en el siglo XX</a:t>
            </a:r>
            <a:endParaRPr lang="es-ES" sz="1600" dirty="0" smtClean="0"/>
          </a:p>
          <a:p>
            <a:pPr algn="just"/>
            <a:r>
              <a:rPr lang="es-ES" sz="1600" b="1" dirty="0" smtClean="0"/>
              <a:t>Fuente:</a:t>
            </a:r>
            <a:endParaRPr lang="es-ES" sz="1600" b="1" dirty="0" smtClean="0"/>
          </a:p>
          <a:p>
            <a:pPr algn="just"/>
            <a:r>
              <a:rPr lang="es-ES" sz="1600" dirty="0" smtClean="0">
                <a:hlinkClick r:id="rId1"/>
              </a:rPr>
              <a:t>http://teruel.archizaragoza.org/wp-content/uploads/sites/7/2018/11/martiresbeats_26.pdf</a:t>
            </a:r>
            <a:endParaRPr lang="es-ES" sz="1600" dirty="0" smtClean="0"/>
          </a:p>
          <a:p>
            <a:pPr algn="just"/>
            <a:endParaRPr lang="es-ES" sz="1600" dirty="0" smtClean="0"/>
          </a:p>
          <a:p>
            <a:pPr algn="just"/>
            <a:endParaRPr lang="es-ES" sz="16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345" y="1583055"/>
            <a:ext cx="1172845" cy="15474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1650</Words>
  <Application>WPS Presentation</Application>
  <PresentationFormat>Panorámica</PresentationFormat>
  <Paragraphs>37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Tema de Office</vt:lpstr>
      <vt:lpstr>ALEJANDRO GIL MONFORTE</vt:lpstr>
      <vt:lpstr>ALEJANDRO GIL MONFORTE</vt:lpstr>
      <vt:lpstr>FALEJANDRO GIL MONFORTE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ALEJANDRO GIL MONFORTE</dc:title>
  <dc:creator>Usuario</dc:creator>
  <cp:lastModifiedBy>Beatriz</cp:lastModifiedBy>
  <cp:revision>5</cp:revision>
  <dcterms:created xsi:type="dcterms:W3CDTF">2023-06-24T16:11:00Z</dcterms:created>
  <dcterms:modified xsi:type="dcterms:W3CDTF">2023-09-16T11:06:30Z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0306E6EAF68546A998E29248E37C72AB_12</vt:lpwstr>
  </property>
  <property fmtid="{D5CDD505-2E9C-101B-9397-08002B2CF9AE}" pid="3" name="KSOProductBuildVer">
    <vt:lpwstr>3082-12.2.0.13215</vt:lpwstr>
  </property>
</Properties>
</file>