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0A52982B-BA68-4F80-AE5F-F58570AD49B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A52982B-BA68-4F80-AE5F-F58570AD49B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A52982B-BA68-4F80-AE5F-F58570AD49B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A52982B-BA68-4F80-AE5F-F58570AD49B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0A52982B-BA68-4F80-AE5F-F58570AD49B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0A52982B-BA68-4F80-AE5F-F58570AD49B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0A52982B-BA68-4F80-AE5F-F58570AD49BC}"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A52982B-BA68-4F80-AE5F-F58570AD49BC}"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52982B-BA68-4F80-AE5F-F58570AD49BC}"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A52982B-BA68-4F80-AE5F-F58570AD49B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A52982B-BA68-4F80-AE5F-F58570AD49B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9D6504-F500-4CF1-9D04-CC127D8614B6}"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2982B-BA68-4F80-AE5F-F58570AD49BC}"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D6504-F500-4CF1-9D04-CC127D8614B6}"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GI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GI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GI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GIF"/><Relationship Id="rId1" Type="http://schemas.openxmlformats.org/officeDocument/2006/relationships/hyperlink" Target="https://www.siervasdemariacastilla.com/contenido/Marti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55389"/>
            <a:ext cx="9144000" cy="555830"/>
          </a:xfrm>
        </p:spPr>
        <p:txBody>
          <a:bodyPr>
            <a:normAutofit fontScale="90000"/>
          </a:bodyPr>
          <a:lstStyle/>
          <a:p>
            <a:r>
              <a:rPr lang="es-ES" sz="3600" dirty="0" smtClean="0"/>
              <a:t>AURORA LOPEZ GONZALEZ</a:t>
            </a:r>
            <a:endParaRPr lang="es-ES" sz="3600" dirty="0"/>
          </a:p>
        </p:txBody>
      </p:sp>
      <p:sp>
        <p:nvSpPr>
          <p:cNvPr id="3" name="Subtítulo 2"/>
          <p:cNvSpPr>
            <a:spLocks noGrp="1"/>
          </p:cNvSpPr>
          <p:nvPr>
            <p:ph type="subTitle" idx="1"/>
          </p:nvPr>
        </p:nvSpPr>
        <p:spPr>
          <a:xfrm>
            <a:off x="118334" y="1011219"/>
            <a:ext cx="10549666" cy="5680037"/>
          </a:xfrm>
        </p:spPr>
        <p:txBody>
          <a:bodyPr>
            <a:normAutofit/>
          </a:bodyPr>
          <a:lstStyle/>
          <a:p>
            <a:pPr algn="just"/>
            <a:r>
              <a:rPr lang="es-ES" sz="1600" b="1" dirty="0" smtClean="0"/>
              <a:t>Nombre Civil: </a:t>
            </a:r>
            <a:r>
              <a:rPr lang="es-ES" sz="1600" dirty="0" smtClean="0"/>
              <a:t>Justa</a:t>
            </a:r>
            <a:endParaRPr lang="es-ES" sz="1600" dirty="0" smtClean="0"/>
          </a:p>
          <a:p>
            <a:pPr algn="just"/>
            <a:r>
              <a:rPr lang="es-ES" sz="1600" b="1" dirty="0" smtClean="0"/>
              <a:t>Fecha Nacimiento: </a:t>
            </a:r>
            <a:r>
              <a:rPr lang="es-ES" sz="1600" dirty="0" smtClean="0"/>
              <a:t>28.05.1850</a:t>
            </a:r>
            <a:endParaRPr lang="es-ES" sz="1600" dirty="0" smtClean="0"/>
          </a:p>
          <a:p>
            <a:pPr algn="just"/>
            <a:r>
              <a:rPr lang="es-ES" sz="1600" b="1" dirty="0" smtClean="0"/>
              <a:t>Lugar Nacimiento: </a:t>
            </a:r>
            <a:r>
              <a:rPr lang="es-ES" sz="1600" dirty="0" smtClean="0"/>
              <a:t>San Lorenzo (Madrid)</a:t>
            </a:r>
            <a:endParaRPr lang="es-ES" sz="1600" dirty="0" smtClean="0"/>
          </a:p>
          <a:p>
            <a:pPr algn="just"/>
            <a:r>
              <a:rPr lang="es-ES" sz="1600" b="1" dirty="0" smtClean="0"/>
              <a:t>Sexo: </a:t>
            </a:r>
            <a:r>
              <a:rPr lang="es-ES" sz="1600" dirty="0" smtClean="0"/>
              <a:t>Mujer</a:t>
            </a:r>
            <a:endParaRPr lang="es-ES" sz="1600" dirty="0" smtClean="0"/>
          </a:p>
          <a:p>
            <a:pPr algn="just"/>
            <a:r>
              <a:rPr lang="es-ES" sz="1600" b="1" dirty="0" smtClean="0"/>
              <a:t>Fecha Asesinato: </a:t>
            </a:r>
            <a:r>
              <a:rPr lang="es-ES" sz="1600" dirty="0" smtClean="0"/>
              <a:t>07.12.1936</a:t>
            </a:r>
            <a:endParaRPr lang="es-ES" sz="1600" dirty="0" smtClean="0"/>
          </a:p>
          <a:p>
            <a:pPr algn="just"/>
            <a:r>
              <a:rPr lang="es-ES" sz="1600" b="1" dirty="0" smtClean="0"/>
              <a:t>Lugar Asesinato: </a:t>
            </a:r>
            <a:r>
              <a:rPr lang="es-ES" sz="1600" dirty="0" err="1" smtClean="0"/>
              <a:t>Aravaca</a:t>
            </a:r>
            <a:r>
              <a:rPr lang="es-ES" sz="1600" dirty="0" smtClean="0"/>
              <a:t> (Madrid)</a:t>
            </a:r>
            <a:endParaRPr lang="es-ES" sz="1600" dirty="0" smtClean="0"/>
          </a:p>
          <a:p>
            <a:pPr algn="just"/>
            <a:r>
              <a:rPr lang="es-ES" sz="1600" b="1" dirty="0" smtClean="0"/>
              <a:t>Orden: </a:t>
            </a:r>
            <a:r>
              <a:rPr lang="es-ES" sz="1600" dirty="0" smtClean="0"/>
              <a:t>Religiosa de la Orden de las Siervas de María (OSM)</a:t>
            </a:r>
            <a:endParaRPr lang="es-ES" sz="1600" dirty="0" smtClean="0"/>
          </a:p>
          <a:p>
            <a:pPr algn="just"/>
            <a:r>
              <a:rPr lang="es-ES" sz="1600" b="1" dirty="0" smtClean="0"/>
              <a:t>Datos Biográficos Resumidos:</a:t>
            </a:r>
            <a:endParaRPr lang="es-ES" sz="1600" b="1" dirty="0" smtClean="0"/>
          </a:p>
          <a:p>
            <a:pPr algn="just"/>
            <a:r>
              <a:rPr lang="es-ES" sz="1600" dirty="0"/>
              <a:t>Recibió el  Bautismo el 30 de mayo del mismo año poniéndole el nombre de Justa. Dos años más tarde recibió el sacramento de la Confirmación</a:t>
            </a:r>
            <a:r>
              <a:rPr lang="es-ES" sz="1600" dirty="0" smtClean="0"/>
              <a:t>.</a:t>
            </a:r>
            <a:endParaRPr lang="es-ES" sz="1600" dirty="0" smtClean="0"/>
          </a:p>
          <a:p>
            <a:pPr algn="just"/>
            <a:r>
              <a:rPr lang="es-ES" sz="1600" dirty="0"/>
              <a:t>Sus padres la educaron cristianamente desde su niñez. El 20 de marzo de 1874, ingresó como Postulante en las filas de las Siervas de María, en nuestra casa de El Escorial, pasando al poco tiempo al Noviciado de Madrid, para formarse en él, según nuestras Constituciones. El 14 de mayo del mismo año vistió el Santo Hábito, cambiando su nombre por el de Sor María Aurora. El 24 de junio, hizo sus primeros Votos con el fervor que el caso lo requiere y el 2 de julio de 1897, pronunció sus Votos Perpetuos en la Casa Madre.</a:t>
            </a:r>
            <a:endParaRPr lang="es-ES" sz="1600" dirty="0"/>
          </a:p>
          <a:p>
            <a:pPr algn="just"/>
            <a:r>
              <a:rPr lang="es-ES" sz="1600" dirty="0"/>
              <a:t>El año 1885 fue nombrada Superiora de Arévalo. Volvió a Madrid en 1893, luego la destinaron a El Escorial, donde desempeño el cargo de Consiliaria. Residió también en las comunidades de Salamanca, Alcalá de Henares, Cabeza del Buey, Jaén, Cuidad Real y por último en Pozuelo de Alarcón.  </a:t>
            </a:r>
            <a:endParaRPr lang="es-ES" sz="1600" dirty="0"/>
          </a:p>
          <a:p>
            <a:pPr algn="just"/>
            <a:endParaRPr lang="es-ES" sz="1600" dirty="0"/>
          </a:p>
        </p:txBody>
      </p:sp>
      <p:pic>
        <p:nvPicPr>
          <p:cNvPr id="4" name="Imagen 3" descr="https://www.siervasdemariacastilla.com/img/SORAURORA.gif"/>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752080" y="1606550"/>
            <a:ext cx="1561465" cy="18218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53496" y="487662"/>
            <a:ext cx="8914504" cy="588103"/>
          </a:xfrm>
        </p:spPr>
        <p:txBody>
          <a:bodyPr>
            <a:normAutofit/>
          </a:bodyPr>
          <a:lstStyle/>
          <a:p>
            <a:r>
              <a:rPr lang="es-ES" sz="3600" dirty="0" smtClean="0"/>
              <a:t>AURORA LOPEZ GONZALEZ</a:t>
            </a:r>
            <a:endParaRPr lang="es-ES" sz="3600" dirty="0"/>
          </a:p>
        </p:txBody>
      </p:sp>
      <p:sp>
        <p:nvSpPr>
          <p:cNvPr id="5" name="Subtítulo 4"/>
          <p:cNvSpPr>
            <a:spLocks noGrp="1"/>
          </p:cNvSpPr>
          <p:nvPr>
            <p:ph type="subTitle" idx="1"/>
          </p:nvPr>
        </p:nvSpPr>
        <p:spPr>
          <a:xfrm>
            <a:off x="150607" y="1075765"/>
            <a:ext cx="10517393" cy="5669280"/>
          </a:xfrm>
        </p:spPr>
        <p:txBody>
          <a:bodyPr>
            <a:normAutofit/>
          </a:bodyPr>
          <a:lstStyle/>
          <a:p>
            <a:pPr algn="just"/>
            <a:r>
              <a:rPr lang="es-ES" dirty="0"/>
              <a:t>  </a:t>
            </a:r>
            <a:r>
              <a:rPr lang="es-ES" sz="1600" dirty="0"/>
              <a:t> </a:t>
            </a:r>
            <a:endParaRPr lang="es-ES" sz="1600" dirty="0"/>
          </a:p>
          <a:p>
            <a:pPr algn="just"/>
            <a:endParaRPr lang="es-ES" sz="1600" dirty="0"/>
          </a:p>
          <a:p>
            <a:pPr algn="just"/>
            <a:endParaRPr lang="es-ES" sz="1600" dirty="0"/>
          </a:p>
          <a:p>
            <a:pPr algn="just"/>
            <a:endParaRPr lang="es-ES" sz="1600" dirty="0"/>
          </a:p>
          <a:p>
            <a:pPr algn="just"/>
            <a:endParaRPr lang="es-ES" sz="1600" dirty="0"/>
          </a:p>
          <a:p>
            <a:pPr algn="just"/>
            <a:r>
              <a:rPr lang="es-ES" sz="1600" dirty="0"/>
              <a:t> Contemporánea de Santa Mª Soledad Torres Acosta, refleja fielmente en su vida , la sencillez y la valentía, la bondad y el espíritu sobrio, que distinguió a la Fundadora.    En su larga vida religiosa, nuestra Hermana se mostró muy amante del Instituto y sacrificada en el ejercicio de los ministerios, en el cuidado de los enfermos en sus domicilios, compartiendo con las jóvenes religiosas su rica experiencia.</a:t>
            </a:r>
            <a:endParaRPr lang="es-ES" sz="1600" dirty="0"/>
          </a:p>
          <a:p>
            <a:pPr algn="just"/>
            <a:r>
              <a:rPr lang="es-ES" sz="1600" dirty="0"/>
              <a:t>    A pesar de su ancianidad, ya que al tiempo de su muerte, era la religiosa más antigua del Instituto (62 años de vida religiosa), era muy fervorosa, le gustaba ser puntual para acudir a los actos de comunidad y recordaba con frecuencia la presencia de Dios. Era trabajadora y muy animada en las recreaciones.</a:t>
            </a:r>
            <a:endParaRPr lang="es-ES" sz="1600" dirty="0"/>
          </a:p>
          <a:p>
            <a:pPr algn="just"/>
            <a:endParaRPr lang="es-ES" sz="1600" dirty="0"/>
          </a:p>
        </p:txBody>
      </p:sp>
      <p:pic>
        <p:nvPicPr>
          <p:cNvPr id="6" name="Imagen 5" descr="https://www.siervasdemariacastilla.com/img/SORAURORA.gif"/>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462010" y="1341120"/>
            <a:ext cx="1106170" cy="133604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31980" y="423116"/>
            <a:ext cx="9032838" cy="480526"/>
          </a:xfrm>
        </p:spPr>
        <p:txBody>
          <a:bodyPr>
            <a:normAutofit fontScale="90000"/>
          </a:bodyPr>
          <a:lstStyle/>
          <a:p>
            <a:r>
              <a:rPr lang="es-ES" sz="3600" dirty="0" smtClean="0"/>
              <a:t>AURORA LOPEZ GONZALEZ</a:t>
            </a:r>
            <a:endParaRPr lang="es-ES" sz="3600" dirty="0"/>
          </a:p>
        </p:txBody>
      </p:sp>
      <p:sp>
        <p:nvSpPr>
          <p:cNvPr id="5" name="Subtítulo 4"/>
          <p:cNvSpPr>
            <a:spLocks noGrp="1"/>
          </p:cNvSpPr>
          <p:nvPr>
            <p:ph type="subTitle" idx="1"/>
          </p:nvPr>
        </p:nvSpPr>
        <p:spPr>
          <a:xfrm>
            <a:off x="193638" y="903641"/>
            <a:ext cx="10725374" cy="5712311"/>
          </a:xfrm>
        </p:spPr>
        <p:txBody>
          <a:bodyPr>
            <a:normAutofit fontScale="90000" lnSpcReduction="2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dirty="0"/>
              <a:t> </a:t>
            </a:r>
            <a:r>
              <a:rPr lang="es-ES" sz="1600" dirty="0"/>
              <a:t>Desde 1911 contaba la Congregación de Siervas de María con una espaciosa casa en Pozuelo de Alarcón - Madrid - donde se retiraban las Hermanas mayores en busca de descanso y desde donde algunas de ellas salían gozosas, cada noche a prestar su servicio de asistencia a los enfermos en dicha población.      En 1936, con motivo de la guerra civil, </a:t>
            </a:r>
            <a:r>
              <a:rPr lang="es-ES" sz="1600" b="1" dirty="0"/>
              <a:t>Pozuelo de Alarcón,</a:t>
            </a:r>
            <a:r>
              <a:rPr lang="es-ES" sz="1600" dirty="0"/>
              <a:t> pasó a ser línea de fuego. Nuestra casa fue tomada y las Hermanas se vieron obligadas a dispersarse    entre familias conocidas,  prohibiéndosele la comunicación   de  unas  con otras e   incluso de rezar. Esto sucedía el 21 de Noviembre de 1936.</a:t>
            </a:r>
            <a:endParaRPr lang="es-ES" sz="1600" dirty="0"/>
          </a:p>
          <a:p>
            <a:pPr algn="just"/>
            <a:r>
              <a:rPr lang="es-ES" sz="1600" dirty="0" smtClean="0"/>
              <a:t>A </a:t>
            </a:r>
            <a:r>
              <a:rPr lang="es-ES" sz="1600" dirty="0"/>
              <a:t>primeros de Diciembre la situación llegó a ser tan insostenible, que se vio la necesidad de evacuar urgentemente a las pocas personas que aún quedaban en Pozuelo de Alarcón.</a:t>
            </a:r>
            <a:endParaRPr lang="es-ES" sz="1600" dirty="0"/>
          </a:p>
          <a:p>
            <a:pPr algn="just"/>
            <a:endParaRPr lang="es-ES" sz="1600" dirty="0" smtClean="0"/>
          </a:p>
          <a:p>
            <a:pPr algn="just"/>
            <a:endParaRPr lang="es-ES" sz="1600" dirty="0" smtClean="0"/>
          </a:p>
          <a:p>
            <a:pPr algn="just"/>
            <a:endParaRPr lang="es-ES" sz="1600" dirty="0" smtClean="0"/>
          </a:p>
          <a:p>
            <a:pPr algn="just"/>
            <a:endParaRPr lang="es-ES" sz="1600" dirty="0" smtClean="0"/>
          </a:p>
          <a:p>
            <a:pPr algn="just"/>
            <a:endParaRPr lang="es-ES" sz="1600" dirty="0" smtClean="0"/>
          </a:p>
          <a:p>
            <a:pPr algn="just"/>
            <a:r>
              <a:rPr lang="es-ES" sz="1600" dirty="0" smtClean="0"/>
              <a:t>Cuatro </a:t>
            </a:r>
            <a:r>
              <a:rPr lang="es-ES" sz="1600" dirty="0"/>
              <a:t>de nuestras </a:t>
            </a:r>
            <a:r>
              <a:rPr lang="es-ES" sz="1600" dirty="0" err="1"/>
              <a:t>Hnas</a:t>
            </a:r>
            <a:r>
              <a:rPr lang="es-ES" sz="1600" dirty="0"/>
              <a:t>: M. Aurelia, Sor Daría, Sor Agustina y Sor Aurora, reconocidas como religiosas y sin negar en ningún momento su condición de consagradas fueron martirizada</a:t>
            </a:r>
            <a:r>
              <a:rPr lang="es-ES" sz="1600" dirty="0" smtClean="0"/>
              <a:t>.</a:t>
            </a:r>
            <a:endParaRPr lang="es-ES" sz="1600" dirty="0" smtClean="0"/>
          </a:p>
          <a:p>
            <a:pPr algn="just"/>
            <a:r>
              <a:rPr lang="es-ES" sz="1600" dirty="0" smtClean="0"/>
              <a:t>Al llegar los momentos de la prueba, Sor Aurora se amoldó a todo con una docilidad admirable, aunque al quitarse el hábito, gruesas lágrimas corrían por sus mejillas. Supo dar prueba en todo momento de serenidad y abandono de los planes del Señor sobre ella. </a:t>
            </a:r>
            <a:endParaRPr lang="es-ES" sz="1600" dirty="0" smtClean="0"/>
          </a:p>
          <a:p>
            <a:pPr algn="just"/>
            <a:r>
              <a:rPr lang="es-ES" sz="1600" dirty="0" smtClean="0"/>
              <a:t>    En julio de 1936, nuestra casa de Pozuelo de Alarcón fue tomada por los revolucionarios y las Hermanas tuvieron que dispersarse entre las familias conocidas, estando completamente incomunicadas las unas de las otras y sometidas a una estrecha vigilancia. Sor Aurora, junto con las otras tres Siervas de María, fue reconocida como Religiosa y fue escogida para el martirio. Es muy probable que Sor Aurora muriera en la noche del 6 al 7 de diciembre de 1936 en </a:t>
            </a:r>
            <a:r>
              <a:rPr lang="es-ES" sz="1600" dirty="0" err="1" smtClean="0"/>
              <a:t>Aravaca</a:t>
            </a:r>
            <a:r>
              <a:rPr lang="es-ES" sz="1600" dirty="0" smtClean="0"/>
              <a:t>, Madrid. Tenía Sor Aurora 86 años de edad.</a:t>
            </a:r>
            <a:endParaRPr lang="es-ES" sz="1600" dirty="0" smtClean="0"/>
          </a:p>
          <a:p>
            <a:pPr algn="just"/>
            <a:endParaRPr lang="es-ES" sz="1600" dirty="0"/>
          </a:p>
          <a:p>
            <a:pPr algn="just"/>
            <a:r>
              <a:rPr lang="es-ES" dirty="0"/>
              <a:t>  </a:t>
            </a:r>
            <a:endParaRPr lang="es-ES" sz="1600" dirty="0"/>
          </a:p>
        </p:txBody>
      </p:sp>
      <p:pic>
        <p:nvPicPr>
          <p:cNvPr id="6" name="Imagen 5" descr="https://www.siervasdemariacastilla.com/img/SORAURORA.gif"/>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9364345" y="2592705"/>
            <a:ext cx="1189990" cy="1600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15539"/>
            <a:ext cx="8882231" cy="502042"/>
          </a:xfrm>
        </p:spPr>
        <p:txBody>
          <a:bodyPr>
            <a:normAutofit fontScale="90000"/>
          </a:bodyPr>
          <a:lstStyle/>
          <a:p>
            <a:r>
              <a:rPr lang="es-ES" sz="3600" dirty="0" smtClean="0"/>
              <a:t>AURORA LOPEZ GONZALEZ</a:t>
            </a:r>
            <a:endParaRPr lang="es-ES" sz="3600" dirty="0"/>
          </a:p>
        </p:txBody>
      </p:sp>
      <p:sp>
        <p:nvSpPr>
          <p:cNvPr id="5" name="Subtítulo 4"/>
          <p:cNvSpPr>
            <a:spLocks noGrp="1"/>
          </p:cNvSpPr>
          <p:nvPr>
            <p:ph type="subTitle" idx="1"/>
          </p:nvPr>
        </p:nvSpPr>
        <p:spPr>
          <a:xfrm>
            <a:off x="182880" y="817581"/>
            <a:ext cx="10617798" cy="5755341"/>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a:t>
            </a:r>
            <a:r>
              <a:rPr lang="es-ES" sz="1600" dirty="0" err="1" smtClean="0"/>
              <a:t>Aravaca</a:t>
            </a:r>
            <a:r>
              <a:rPr lang="es-ES" sz="1600" dirty="0" smtClean="0"/>
              <a:t> (Madrid)</a:t>
            </a:r>
            <a:endParaRPr lang="es-ES" sz="1600" dirty="0" smtClean="0"/>
          </a:p>
          <a:p>
            <a:pPr algn="just"/>
            <a:r>
              <a:rPr lang="es-ES" sz="1600" b="1" dirty="0" smtClean="0"/>
              <a:t>¿En qué fecha fue Beatificada?</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Canonizada?</a:t>
            </a:r>
            <a:endParaRPr lang="es-ES" sz="1600" b="1" dirty="0" smtClean="0"/>
          </a:p>
          <a:p>
            <a:pPr algn="just"/>
            <a:r>
              <a:rPr lang="es-ES" sz="1600" dirty="0" smtClean="0"/>
              <a:t>Aún no está canonizada</a:t>
            </a:r>
            <a:endParaRPr lang="es-ES" sz="1600" dirty="0" smtClean="0"/>
          </a:p>
          <a:p>
            <a:pPr algn="just"/>
            <a:r>
              <a:rPr lang="es-ES" sz="1600" b="1" dirty="0" smtClean="0"/>
              <a:t>Fiesta Canónica:</a:t>
            </a:r>
            <a:endParaRPr lang="es-ES" sz="1600" b="1" dirty="0" smtClean="0"/>
          </a:p>
          <a:p>
            <a:pPr algn="just"/>
            <a:r>
              <a:rPr lang="es-ES" sz="1600" dirty="0" smtClean="0"/>
              <a:t>05 de diciembre</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a:t> </a:t>
            </a:r>
            <a:r>
              <a:rPr lang="es-ES" sz="1600" b="1" u="sng" dirty="0">
                <a:hlinkClick r:id="rId1"/>
              </a:rPr>
              <a:t>https://www.siervasdemariacastilla.com/contenido/Martires.html</a:t>
            </a:r>
            <a:endParaRPr lang="es-ES" sz="1600" dirty="0"/>
          </a:p>
          <a:p>
            <a:pPr algn="just"/>
            <a:endParaRPr lang="es-ES" sz="1600" dirty="0" smtClean="0"/>
          </a:p>
          <a:p>
            <a:pPr algn="just"/>
            <a:endParaRPr lang="es-ES" sz="1600" dirty="0"/>
          </a:p>
        </p:txBody>
      </p:sp>
      <p:pic>
        <p:nvPicPr>
          <p:cNvPr id="6" name="Imagen 5" descr="https://www.siervasdemariacastilla.com/img/SORAURORA.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7965" y="1458595"/>
            <a:ext cx="1307465" cy="163131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4178</Words>
  <Application>WPS Presentation</Application>
  <PresentationFormat>Panorámica</PresentationFormat>
  <Paragraphs>59</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AURORA LOPEZ GONZALEZ</vt:lpstr>
      <vt:lpstr>AURORA LOPEZ GONZALEZ</vt:lpstr>
      <vt:lpstr>AURORA LOPEZ GONZALEZ</vt:lpstr>
      <vt:lpstr>AURORA LOPEZ GONZALEZ</vt:lpstr>
    </vt:vector>
  </TitlesOfParts>
  <Company>Sescam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AURORA LOPEZ GONZALEZ</dc:title>
  <dc:creator>Maria Pilar Pascual Albalate</dc:creator>
  <cp:lastModifiedBy>Beatriz</cp:lastModifiedBy>
  <cp:revision>5</cp:revision>
  <dcterms:created xsi:type="dcterms:W3CDTF">2023-07-12T09:37:00Z</dcterms:created>
  <dcterms:modified xsi:type="dcterms:W3CDTF">2023-09-09T09:53:29Z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30F9C952846142C690C8C502E2CD5000_12</vt:lpwstr>
  </property>
  <property fmtid="{D5CDD505-2E9C-101B-9397-08002B2CF9AE}" pid="3" name="KSOProductBuildVer">
    <vt:lpwstr>3082-12.2.0.13201</vt:lpwstr>
  </property>
</Properties>
</file>