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5" d="100"/>
          <a:sy n="95" d="100"/>
        </p:scale>
        <p:origin x="134" y="-4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8846A7A0-049A-4BE0-909E-612E138D6D0A}"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0CE0F1B-2ABB-40E6-A784-8012FA97539B}"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8846A7A0-049A-4BE0-909E-612E138D6D0A}"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0CE0F1B-2ABB-40E6-A784-8012FA97539B}"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8846A7A0-049A-4BE0-909E-612E138D6D0A}"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0CE0F1B-2ABB-40E6-A784-8012FA97539B}"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8846A7A0-049A-4BE0-909E-612E138D6D0A}"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0CE0F1B-2ABB-40E6-A784-8012FA97539B}"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8846A7A0-049A-4BE0-909E-612E138D6D0A}"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0CE0F1B-2ABB-40E6-A784-8012FA97539B}"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8846A7A0-049A-4BE0-909E-612E138D6D0A}"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0CE0F1B-2ABB-40E6-A784-8012FA97539B}"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8846A7A0-049A-4BE0-909E-612E138D6D0A}"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30CE0F1B-2ABB-40E6-A784-8012FA97539B}"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8846A7A0-049A-4BE0-909E-612E138D6D0A}"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30CE0F1B-2ABB-40E6-A784-8012FA97539B}"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846A7A0-049A-4BE0-909E-612E138D6D0A}"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30CE0F1B-2ABB-40E6-A784-8012FA97539B}"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8846A7A0-049A-4BE0-909E-612E138D6D0A}"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0CE0F1B-2ABB-40E6-A784-8012FA97539B}"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8846A7A0-049A-4BE0-909E-612E138D6D0A}"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0CE0F1B-2ABB-40E6-A784-8012FA97539B}"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46A7A0-049A-4BE0-909E-612E138D6D0A}"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CE0F1B-2ABB-40E6-A784-8012FA97539B}"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76046" y="498109"/>
            <a:ext cx="9006254" cy="565760"/>
          </a:xfrm>
        </p:spPr>
        <p:txBody>
          <a:bodyPr>
            <a:normAutofit fontScale="90000"/>
          </a:bodyPr>
          <a:lstStyle/>
          <a:p>
            <a:r>
              <a:rPr lang="es-ES" sz="3600" dirty="0" smtClean="0"/>
              <a:t>ARSENIO MERINO MIGUEL</a:t>
            </a:r>
            <a:endParaRPr lang="es-ES" sz="3600" dirty="0"/>
          </a:p>
        </p:txBody>
      </p:sp>
      <p:sp>
        <p:nvSpPr>
          <p:cNvPr id="3" name="Subtítulo 2"/>
          <p:cNvSpPr>
            <a:spLocks noGrp="1"/>
          </p:cNvSpPr>
          <p:nvPr>
            <p:ph type="subTitle" idx="1"/>
          </p:nvPr>
        </p:nvSpPr>
        <p:spPr>
          <a:xfrm>
            <a:off x="263769" y="1143000"/>
            <a:ext cx="10518531" cy="5380892"/>
          </a:xfrm>
        </p:spPr>
        <p:txBody>
          <a:bodyPr>
            <a:normAutofit/>
          </a:bodyPr>
          <a:lstStyle/>
          <a:p>
            <a:pPr algn="just"/>
            <a:r>
              <a:rPr lang="es-ES" sz="1600" b="1" dirty="0" smtClean="0"/>
              <a:t>Nombre Civil: </a:t>
            </a:r>
            <a:r>
              <a:rPr lang="es-ES" sz="1600" dirty="0" smtClean="0"/>
              <a:t>Arsenio</a:t>
            </a:r>
            <a:endParaRPr lang="es-ES" sz="1600" dirty="0" smtClean="0"/>
          </a:p>
          <a:p>
            <a:pPr algn="just"/>
            <a:r>
              <a:rPr lang="es-ES" sz="1600" b="1" dirty="0" smtClean="0"/>
              <a:t>Fecha Nacimiento: </a:t>
            </a:r>
            <a:r>
              <a:rPr lang="es-ES" sz="1600" dirty="0" smtClean="0"/>
              <a:t>12.12.1894</a:t>
            </a:r>
            <a:endParaRPr lang="es-ES" sz="1600" dirty="0" smtClean="0"/>
          </a:p>
          <a:p>
            <a:pPr algn="just"/>
            <a:r>
              <a:rPr lang="es-ES" sz="1600" b="1" dirty="0" smtClean="0"/>
              <a:t>Lugar Nacimiento: </a:t>
            </a:r>
            <a:r>
              <a:rPr lang="es-ES" sz="1600" dirty="0" smtClean="0"/>
              <a:t>San Cebrián de </a:t>
            </a:r>
            <a:r>
              <a:rPr lang="es-ES" sz="1600" dirty="0" err="1" smtClean="0"/>
              <a:t>Mudá</a:t>
            </a:r>
            <a:r>
              <a:rPr lang="es-ES" sz="1600" dirty="0" smtClean="0"/>
              <a:t> (Palencia)</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Asesinato: </a:t>
            </a:r>
            <a:r>
              <a:rPr lang="es-ES" sz="1600" dirty="0" smtClean="0"/>
              <a:t>31.10.1936 </a:t>
            </a:r>
            <a:endParaRPr lang="es-ES" sz="1600" dirty="0" smtClean="0"/>
          </a:p>
          <a:p>
            <a:pPr algn="just"/>
            <a:r>
              <a:rPr lang="es-ES" sz="1600" b="1" dirty="0" smtClean="0"/>
              <a:t>Lugar Asesinato:</a:t>
            </a:r>
            <a:r>
              <a:rPr lang="es-ES" sz="1600" dirty="0" smtClean="0"/>
              <a:t> </a:t>
            </a:r>
            <a:r>
              <a:rPr lang="es-ES" sz="1600" dirty="0" err="1" smtClean="0"/>
              <a:t>Catllar</a:t>
            </a:r>
            <a:r>
              <a:rPr lang="es-ES" sz="1600" dirty="0" smtClean="0"/>
              <a:t> (Tarragona)</a:t>
            </a:r>
            <a:endParaRPr lang="es-ES" sz="1600" dirty="0" smtClean="0"/>
          </a:p>
          <a:p>
            <a:pPr algn="just"/>
            <a:r>
              <a:rPr lang="es-ES" sz="1600" b="1" dirty="0" smtClean="0"/>
              <a:t>Orden: </a:t>
            </a:r>
            <a:r>
              <a:rPr lang="es-ES" sz="1600" dirty="0" smtClean="0"/>
              <a:t>Religioso Profeso de los Hermanos de las Escuelas Cristianas (FSC) La Salle</a:t>
            </a:r>
            <a:endParaRPr lang="es-ES" sz="1600" dirty="0" smtClean="0"/>
          </a:p>
          <a:p>
            <a:pPr algn="just"/>
            <a:r>
              <a:rPr lang="es-ES" sz="1600" b="1" dirty="0" smtClean="0"/>
              <a:t>Datos Biográficos Resumidos:</a:t>
            </a:r>
            <a:endParaRPr lang="es-ES" sz="1600" b="1" dirty="0" smtClean="0"/>
          </a:p>
          <a:p>
            <a:pPr algn="just"/>
            <a:r>
              <a:rPr lang="es-ES" sz="1600" dirty="0" smtClean="0"/>
              <a:t>Profesó en los Hermanos de las Escuelas Cristianas en 1913, tomando el nombre de </a:t>
            </a:r>
            <a:r>
              <a:rPr lang="es-ES" sz="1600" dirty="0" err="1" smtClean="0"/>
              <a:t>Hno</a:t>
            </a:r>
            <a:r>
              <a:rPr lang="es-ES" sz="1600" dirty="0" smtClean="0"/>
              <a:t> Augusto María</a:t>
            </a:r>
            <a:endParaRPr lang="es-ES" sz="1600" dirty="0" smtClean="0"/>
          </a:p>
          <a:p>
            <a:pPr algn="just"/>
            <a:r>
              <a:rPr lang="es-ES" sz="1600" dirty="0" smtClean="0"/>
              <a:t>Como profesor de la Sección Técnica era muy competente</a:t>
            </a:r>
            <a:endParaRPr lang="es-ES" sz="1600" dirty="0" smtClean="0"/>
          </a:p>
          <a:p>
            <a:pPr algn="just"/>
            <a:r>
              <a:rPr lang="es-ES" sz="1600" dirty="0" smtClean="0"/>
              <a:t>Cuando se desató la persecución estaba en su colegio de Tarragona.</a:t>
            </a:r>
            <a:endParaRPr lang="es-ES" sz="1600" dirty="0" smtClean="0"/>
          </a:p>
          <a:p>
            <a:pPr algn="just"/>
            <a:endParaRPr lang="es-ES" sz="1600" dirty="0"/>
          </a:p>
        </p:txBody>
      </p:sp>
      <p:pic>
        <p:nvPicPr>
          <p:cNvPr id="4" name="Imagen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7970520" y="1389380"/>
            <a:ext cx="1284605" cy="17907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951892" y="366225"/>
            <a:ext cx="8716108" cy="565760"/>
          </a:xfrm>
        </p:spPr>
        <p:txBody>
          <a:bodyPr>
            <a:normAutofit fontScale="90000"/>
          </a:bodyPr>
          <a:lstStyle/>
          <a:p>
            <a:r>
              <a:rPr lang="es-ES" sz="3600" dirty="0" smtClean="0"/>
              <a:t>ARSENIO MERINO MIGUEL</a:t>
            </a:r>
            <a:endParaRPr lang="es-ES" sz="3600" dirty="0"/>
          </a:p>
        </p:txBody>
      </p:sp>
      <p:sp>
        <p:nvSpPr>
          <p:cNvPr id="5" name="Subtítulo 4"/>
          <p:cNvSpPr>
            <a:spLocks noGrp="1"/>
          </p:cNvSpPr>
          <p:nvPr>
            <p:ph type="subTitle" idx="1"/>
          </p:nvPr>
        </p:nvSpPr>
        <p:spPr>
          <a:xfrm>
            <a:off x="360485" y="931985"/>
            <a:ext cx="10307515" cy="5715000"/>
          </a:xfrm>
        </p:spPr>
        <p:txBody>
          <a:bodyPr>
            <a:normAutofit/>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a:endParaRPr lang="es-ES" sz="1600" dirty="0" smtClean="0"/>
          </a:p>
          <a:p>
            <a:pPr algn="just"/>
            <a:endParaRPr lang="es-ES" sz="1600" dirty="0" smtClean="0"/>
          </a:p>
          <a:p>
            <a:pPr algn="just"/>
            <a:endParaRPr lang="es-ES" sz="1600" dirty="0" smtClean="0"/>
          </a:p>
          <a:p>
            <a:pPr algn="just"/>
            <a:r>
              <a:rPr lang="es-ES" sz="1600" dirty="0" smtClean="0"/>
              <a:t>Junto con otros hermanos, se alojó en el Hotel Nacional. Una sirvienta denunció al dueño por tener a cinco religiosos refugiados, que los milicianos, como llovía, fueron tan vagos que por no mojarse les dispararon desde el coche, motivo por el que se escapó vivo uno de los </a:t>
            </a:r>
            <a:r>
              <a:rPr lang="es-ES" sz="1600" dirty="0" err="1" smtClean="0"/>
              <a:t>sallanos</a:t>
            </a:r>
            <a:r>
              <a:rPr lang="es-ES" sz="1600" dirty="0" smtClean="0"/>
              <a:t>, el Hermano Augusto María, del que en otros relatos se dice que saltó “del camión” antes de llegar al lugar del fusilamiento. En todo caso apenas vivió dos semanas más hasta que lo volvieron a apresar y fusilar.</a:t>
            </a:r>
            <a:endParaRPr lang="es-ES" sz="1600" dirty="0" smtClean="0"/>
          </a:p>
          <a:p>
            <a:pPr algn="just"/>
            <a:r>
              <a:rPr lang="es-ES" sz="1600" dirty="0" smtClean="0"/>
              <a:t>El 19 de octubre de 1936, delatados por una empleada fueron detenidos por los milicianos y cuando los llevaban en una furgoneta a fusilarlos, saltó del vehículo y se escapó.</a:t>
            </a:r>
            <a:endParaRPr lang="es-ES" sz="1600" dirty="0" smtClean="0"/>
          </a:p>
          <a:p>
            <a:pPr algn="just"/>
            <a:r>
              <a:rPr lang="es-ES" sz="1600" dirty="0" smtClean="0"/>
              <a:t>Durante días y noches, anduvo errante, comiendo de lo que encontraba y procurando ocultarse de todos, hasta que a finales de octubre de 1936, lo detuvieron y lo asesinaron en </a:t>
            </a:r>
            <a:r>
              <a:rPr lang="es-ES" sz="1600" dirty="0" err="1" smtClean="0"/>
              <a:t>Catllar</a:t>
            </a:r>
            <a:r>
              <a:rPr lang="es-ES" sz="1600" dirty="0" smtClean="0"/>
              <a:t>, provincia de Tarragona.</a:t>
            </a:r>
            <a:endParaRPr lang="es-ES" sz="1600" dirty="0" smtClean="0"/>
          </a:p>
          <a:p>
            <a:pPr algn="just"/>
            <a:r>
              <a:rPr lang="es-ES" sz="1600" dirty="0" smtClean="0"/>
              <a:t>Contaba con 42 años de edad.</a:t>
            </a:r>
            <a:endParaRPr lang="es-ES" sz="1600"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849995" y="931545"/>
            <a:ext cx="1178560" cy="164338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717963" y="540472"/>
            <a:ext cx="9023927" cy="549419"/>
          </a:xfrm>
        </p:spPr>
        <p:txBody>
          <a:bodyPr>
            <a:normAutofit fontScale="90000"/>
          </a:bodyPr>
          <a:lstStyle/>
          <a:p>
            <a:r>
              <a:rPr lang="es-ES" sz="3600" dirty="0" smtClean="0"/>
              <a:t>ARSENIO MERINO MIGUEL</a:t>
            </a:r>
            <a:endParaRPr lang="es-ES" sz="3600" dirty="0"/>
          </a:p>
        </p:txBody>
      </p:sp>
      <p:sp>
        <p:nvSpPr>
          <p:cNvPr id="5" name="Subtítulo 4"/>
          <p:cNvSpPr>
            <a:spLocks noGrp="1"/>
          </p:cNvSpPr>
          <p:nvPr>
            <p:ph type="subTitle" idx="1"/>
          </p:nvPr>
        </p:nvSpPr>
        <p:spPr>
          <a:xfrm>
            <a:off x="212436" y="1089891"/>
            <a:ext cx="10529454" cy="5495636"/>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Se desconoce</a:t>
            </a:r>
            <a:endParaRPr lang="es-ES" sz="1600" dirty="0" smtClean="0"/>
          </a:p>
          <a:p>
            <a:pPr algn="just"/>
            <a:r>
              <a:rPr lang="es-ES" sz="1600" b="1" dirty="0" smtClean="0"/>
              <a:t>¿En qué fecha fue Beatificado?</a:t>
            </a:r>
            <a:endParaRPr lang="es-ES" sz="1600" b="1" dirty="0" smtClean="0"/>
          </a:p>
          <a:p>
            <a:pPr algn="just"/>
            <a:r>
              <a:rPr lang="es-ES" sz="1600" dirty="0" smtClean="0"/>
              <a:t>El 13 de octubre de 2013, en Barcelona</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a:t>
            </a:r>
            <a:endParaRPr lang="es-ES" sz="1600" dirty="0" smtClean="0"/>
          </a:p>
          <a:p>
            <a:pPr algn="just"/>
            <a:r>
              <a:rPr lang="es-ES" sz="1600" b="1" dirty="0" smtClean="0"/>
              <a:t>Fiesta Canónica: </a:t>
            </a:r>
            <a:endParaRPr lang="es-ES" sz="1600" dirty="0" smtClean="0"/>
          </a:p>
          <a:p>
            <a:pPr algn="just"/>
            <a:r>
              <a:rPr lang="es-ES" sz="1600" dirty="0" smtClean="0"/>
              <a:t>31 de octubre</a:t>
            </a:r>
            <a:endParaRPr lang="es-ES" sz="1600" dirty="0" smtClean="0"/>
          </a:p>
          <a:p>
            <a:pPr algn="just"/>
            <a:r>
              <a:rPr lang="es-ES" sz="1600" dirty="0" smtClean="0"/>
              <a:t>06 de noviembre, Festividad de los Beatos Mártires durante la Persecución Religiosa en el siglo XX</a:t>
            </a:r>
            <a:endParaRPr lang="es-ES" sz="1600" dirty="0" smtClean="0"/>
          </a:p>
          <a:p>
            <a:pPr algn="just"/>
            <a:r>
              <a:rPr lang="es-ES" sz="1600" b="1" dirty="0" smtClean="0"/>
              <a:t>Fuente:</a:t>
            </a:r>
            <a:endParaRPr lang="es-ES" sz="1600" b="1" dirty="0" smtClean="0"/>
          </a:p>
          <a:p>
            <a:pPr algn="just"/>
            <a:r>
              <a:rPr lang="es-ES" sz="1600" dirty="0" smtClean="0"/>
              <a:t>Héroes de ayer y de hoy – página de Facebook</a:t>
            </a:r>
            <a:endParaRPr lang="es-ES" sz="1600" dirty="0" smtClean="0"/>
          </a:p>
          <a:p>
            <a:pPr algn="just"/>
            <a:endParaRPr lang="es-ES" sz="1600" dirty="0" smtClean="0"/>
          </a:p>
          <a:p>
            <a:pPr algn="just"/>
            <a:endParaRPr lang="es-ES" sz="1600" b="1" dirty="0" smtClean="0"/>
          </a:p>
          <a:p>
            <a:pPr algn="just"/>
            <a:endParaRPr lang="es-ES" sz="1600" b="1" dirty="0"/>
          </a:p>
          <a:p>
            <a:pPr algn="just"/>
            <a:endParaRPr lang="es-ES" sz="1600" b="1" dirty="0" smtClean="0"/>
          </a:p>
          <a:p>
            <a:pPr algn="just"/>
            <a:endParaRPr lang="es-ES" sz="1600" b="1" dirty="0"/>
          </a:p>
          <a:p>
            <a:pPr algn="just"/>
            <a:endParaRPr lang="es-ES" sz="1600" b="1" dirty="0" smtClean="0"/>
          </a:p>
          <a:p>
            <a:pPr algn="just"/>
            <a:endParaRPr lang="es-ES" sz="1600" b="1" dirty="0"/>
          </a:p>
          <a:p>
            <a:pPr algn="just"/>
            <a:endParaRPr lang="es-ES" sz="1600" b="1" dirty="0" smtClean="0"/>
          </a:p>
          <a:p>
            <a:pPr algn="just"/>
            <a:endParaRPr lang="es-ES" sz="1600" b="1"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7750810" y="1327785"/>
            <a:ext cx="1291590" cy="1799590"/>
          </a:xfrm>
          <a:prstGeom prst="rect">
            <a:avLst/>
          </a:prstGeom>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1856</Words>
  <Application>WPS Presentation</Application>
  <PresentationFormat>Panorámica</PresentationFormat>
  <Paragraphs>50</Paragraphs>
  <Slides>3</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vt:i4>
      </vt:variant>
    </vt:vector>
  </HeadingPairs>
  <TitlesOfParts>
    <vt:vector size="11" baseType="lpstr">
      <vt:lpstr>Arial</vt:lpstr>
      <vt:lpstr>SimSun</vt:lpstr>
      <vt:lpstr>Wingdings</vt:lpstr>
      <vt:lpstr>Calibri Light</vt:lpstr>
      <vt:lpstr>Calibri</vt:lpstr>
      <vt:lpstr>Microsoft YaHei</vt:lpstr>
      <vt:lpstr>Arial Unicode MS</vt:lpstr>
      <vt:lpstr>Tema de Office</vt:lpstr>
      <vt:lpstr>ARSENIO MERINO MIGUEL</vt:lpstr>
      <vt:lpstr>ARSENIO MERINO MIGUEL</vt:lpstr>
      <vt:lpstr>ARSENIO MERINO MIGUEL</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ARSENIO MERINO MIGUEL</dc:title>
  <dc:creator>Usuario</dc:creator>
  <cp:lastModifiedBy>Beatriz</cp:lastModifiedBy>
  <cp:revision>4</cp:revision>
  <dcterms:created xsi:type="dcterms:W3CDTF">2023-07-12T20:34:00Z</dcterms:created>
  <dcterms:modified xsi:type="dcterms:W3CDTF">2023-09-09T09:15:00Z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180D6193BC1248AFADCD469D3CBF82E9_12</vt:lpwstr>
  </property>
  <property fmtid="{D5CDD505-2E9C-101B-9397-08002B2CF9AE}" pid="3" name="KSOProductBuildVer">
    <vt:lpwstr>3082-12.2.0.13201</vt:lpwstr>
  </property>
</Properties>
</file>