
<file path=[Content_Types].xml><?xml version="1.0" encoding="utf-8"?>
<Types xmlns="http://schemas.openxmlformats.org/package/2006/content-types">
  <Default Extension="jpeg" ContentType="image/jpeg"/>
  <Default Extension="JPG" ContentType="image/.jp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 id="257" r:id="rId4"/>
    <p:sldId id="258" r:id="rId5"/>
  </p:sldIdLst>
  <p:sldSz cx="12192000" cy="6858000"/>
  <p:notesSz cx="6858000" cy="9144000"/>
  <p:defaultText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995" autoAdjust="0"/>
    <p:restoredTop sz="94660"/>
  </p:normalViewPr>
  <p:slideViewPr>
    <p:cSldViewPr snapToGrid="0">
      <p:cViewPr>
        <p:scale>
          <a:sx n="95" d="100"/>
          <a:sy n="95" d="100"/>
        </p:scale>
        <p:origin x="134" y="-446"/>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tableStyles" Target="tableStyles.xml"/><Relationship Id="rId7" Type="http://schemas.openxmlformats.org/officeDocument/2006/relationships/viewProps" Target="viewProps.xml"/><Relationship Id="rId6" Type="http://schemas.openxmlformats.org/officeDocument/2006/relationships/presProps" Target="presProps.xml"/><Relationship Id="rId5" Type="http://schemas.openxmlformats.org/officeDocument/2006/relationships/slide" Target="slides/slide3.xml"/><Relationship Id="rId4" Type="http://schemas.openxmlformats.org/officeDocument/2006/relationships/slide" Target="slides/slide2.xml"/><Relationship Id="rId3" Type="http://schemas.openxmlformats.org/officeDocument/2006/relationships/slide" Target="slides/slide1.xml"/><Relationship Id="rId2" Type="http://schemas.openxmlformats.org/officeDocument/2006/relationships/theme" Target="theme/theme1.xml"/><Relationship Id="rId1" Type="http://schemas.openxmlformats.org/officeDocument/2006/relationships/slideMaster" Target="slideMasters/slideMaster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Diapositiva de título">
    <p:spTree>
      <p:nvGrpSpPr>
        <p:cNvPr id="1" name=""/>
        <p:cNvGrpSpPr/>
        <p:nvPr/>
      </p:nvGrpSpPr>
      <p:grpSpPr>
        <a:xfrm>
          <a:off x="0" y="0"/>
          <a:ext cx="0" cy="0"/>
          <a:chOff x="0" y="0"/>
          <a:chExt cx="0" cy="0"/>
        </a:xfrm>
      </p:grpSpPr>
      <p:sp>
        <p:nvSpPr>
          <p:cNvPr id="2" name="Título 1"/>
          <p:cNvSpPr>
            <a:spLocks noGrp="1"/>
          </p:cNvSpPr>
          <p:nvPr>
            <p:ph type="ctrTitle"/>
          </p:nvPr>
        </p:nvSpPr>
        <p:spPr>
          <a:xfrm>
            <a:off x="1524000" y="1122363"/>
            <a:ext cx="9144000" cy="2387600"/>
          </a:xfrm>
        </p:spPr>
        <p:txBody>
          <a:bodyPr anchor="b"/>
          <a:lstStyle>
            <a:lvl1pPr algn="ctr">
              <a:defRPr sz="6000"/>
            </a:lvl1pPr>
          </a:lstStyle>
          <a:p>
            <a:r>
              <a:rPr lang="es-ES" smtClean="0"/>
              <a:t>Haga clic para modificar el estilo de título del patrón</a:t>
            </a:r>
            <a:endParaRPr lang="es-ES"/>
          </a:p>
        </p:txBody>
      </p:sp>
      <p:sp>
        <p:nvSpPr>
          <p:cNvPr id="3" name="Subtítulo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s-ES" smtClean="0"/>
              <a:t>Haga clic para editar el estilo de subtítulo del patrón</a:t>
            </a:r>
            <a:endParaRPr lang="es-ES"/>
          </a:p>
        </p:txBody>
      </p:sp>
      <p:sp>
        <p:nvSpPr>
          <p:cNvPr id="4" name="Marcador de fecha 3"/>
          <p:cNvSpPr>
            <a:spLocks noGrp="1"/>
          </p:cNvSpPr>
          <p:nvPr>
            <p:ph type="dt" sz="half" idx="10"/>
          </p:nvPr>
        </p:nvSpPr>
        <p:spPr/>
        <p:txBody>
          <a:bodyPr/>
          <a:lstStyle/>
          <a:p>
            <a:fld id="{8846A7A0-049A-4BE0-909E-612E138D6D0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ítulo y texto vertical">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846A7A0-049A-4BE0-909E-612E138D6D0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ítulo vertical y texto">
    <p:spTree>
      <p:nvGrpSpPr>
        <p:cNvPr id="1" name=""/>
        <p:cNvGrpSpPr/>
        <p:nvPr/>
      </p:nvGrpSpPr>
      <p:grpSpPr>
        <a:xfrm>
          <a:off x="0" y="0"/>
          <a:ext cx="0" cy="0"/>
          <a:chOff x="0" y="0"/>
          <a:chExt cx="0" cy="0"/>
        </a:xfrm>
      </p:grpSpPr>
      <p:sp>
        <p:nvSpPr>
          <p:cNvPr id="2" name="Título vertical 1"/>
          <p:cNvSpPr>
            <a:spLocks noGrp="1"/>
          </p:cNvSpPr>
          <p:nvPr>
            <p:ph type="title" orient="vert"/>
          </p:nvPr>
        </p:nvSpPr>
        <p:spPr>
          <a:xfrm>
            <a:off x="8724900" y="365125"/>
            <a:ext cx="2628900" cy="5811838"/>
          </a:xfrm>
        </p:spPr>
        <p:txBody>
          <a:bodyPr vert="eaVert"/>
          <a:lstStyle/>
          <a:p>
            <a:r>
              <a:rPr lang="es-ES" smtClean="0"/>
              <a:t>Haga clic para modificar el estilo de título del patrón</a:t>
            </a:r>
            <a:endParaRPr lang="es-ES"/>
          </a:p>
        </p:txBody>
      </p:sp>
      <p:sp>
        <p:nvSpPr>
          <p:cNvPr id="3" name="Marcador de texto vertical 2"/>
          <p:cNvSpPr>
            <a:spLocks noGrp="1"/>
          </p:cNvSpPr>
          <p:nvPr>
            <p:ph type="body" orient="vert" idx="1"/>
          </p:nvPr>
        </p:nvSpPr>
        <p:spPr>
          <a:xfrm>
            <a:off x="838200" y="365125"/>
            <a:ext cx="7734300" cy="5811838"/>
          </a:xfrm>
        </p:spPr>
        <p:txBody>
          <a:bodyPr vert="eaVert"/>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846A7A0-049A-4BE0-909E-612E138D6D0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ítulo y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idx="1"/>
          </p:nvPr>
        </p:nvSpPr>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10"/>
          </p:nvPr>
        </p:nvSpPr>
        <p:spPr/>
        <p:txBody>
          <a:bodyPr/>
          <a:lstStyle/>
          <a:p>
            <a:fld id="{8846A7A0-049A-4BE0-909E-612E138D6D0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Encabezado de sección">
    <p:spTree>
      <p:nvGrpSpPr>
        <p:cNvPr id="1" name=""/>
        <p:cNvGrpSpPr/>
        <p:nvPr/>
      </p:nvGrpSpPr>
      <p:grpSpPr>
        <a:xfrm>
          <a:off x="0" y="0"/>
          <a:ext cx="0" cy="0"/>
          <a:chOff x="0" y="0"/>
          <a:chExt cx="0" cy="0"/>
        </a:xfrm>
      </p:grpSpPr>
      <p:sp>
        <p:nvSpPr>
          <p:cNvPr id="2" name="Título 1"/>
          <p:cNvSpPr>
            <a:spLocks noGrp="1"/>
          </p:cNvSpPr>
          <p:nvPr>
            <p:ph type="title"/>
          </p:nvPr>
        </p:nvSpPr>
        <p:spPr>
          <a:xfrm>
            <a:off x="831850" y="1709738"/>
            <a:ext cx="10515600" cy="2852737"/>
          </a:xfrm>
        </p:spPr>
        <p:txBody>
          <a:bodyPr anchor="b"/>
          <a:lstStyle>
            <a:lvl1pPr>
              <a:defRPr sz="6000"/>
            </a:lvl1p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s-ES" smtClean="0"/>
              <a:t>Editar el estilo de texto del patrón</a:t>
            </a:r>
            <a:endParaRPr lang="es-ES" smtClean="0"/>
          </a:p>
        </p:txBody>
      </p:sp>
      <p:sp>
        <p:nvSpPr>
          <p:cNvPr id="4" name="Marcador de fecha 3"/>
          <p:cNvSpPr>
            <a:spLocks noGrp="1"/>
          </p:cNvSpPr>
          <p:nvPr>
            <p:ph type="dt" sz="half" idx="10"/>
          </p:nvPr>
        </p:nvSpPr>
        <p:spPr/>
        <p:txBody>
          <a:bodyPr/>
          <a:lstStyle/>
          <a:p>
            <a:fld id="{8846A7A0-049A-4BE0-909E-612E138D6D0A}" type="datetimeFigureOut">
              <a:rPr lang="es-ES" smtClean="0"/>
            </a:fld>
            <a:endParaRPr lang="es-ES"/>
          </a:p>
        </p:txBody>
      </p:sp>
      <p:sp>
        <p:nvSpPr>
          <p:cNvPr id="5" name="Marcador de pie de página 4"/>
          <p:cNvSpPr>
            <a:spLocks noGrp="1"/>
          </p:cNvSpPr>
          <p:nvPr>
            <p:ph type="ftr" sz="quarter" idx="11"/>
          </p:nvPr>
        </p:nvSpPr>
        <p:spPr/>
        <p:txBody>
          <a:bodyPr/>
          <a:lstStyle/>
          <a:p>
            <a:endParaRPr lang="es-ES"/>
          </a:p>
        </p:txBody>
      </p:sp>
      <p:sp>
        <p:nvSpPr>
          <p:cNvPr id="6" name="Marcador de número de diapositiva 5"/>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os objetos">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contenido 2"/>
          <p:cNvSpPr>
            <a:spLocks noGrp="1"/>
          </p:cNvSpPr>
          <p:nvPr>
            <p:ph sz="half" idx="1"/>
          </p:nvPr>
        </p:nvSpPr>
        <p:spPr>
          <a:xfrm>
            <a:off x="838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contenido 3"/>
          <p:cNvSpPr>
            <a:spLocks noGrp="1"/>
          </p:cNvSpPr>
          <p:nvPr>
            <p:ph sz="half" idx="2"/>
          </p:nvPr>
        </p:nvSpPr>
        <p:spPr>
          <a:xfrm>
            <a:off x="6172200" y="1825625"/>
            <a:ext cx="5181600" cy="435133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fecha 4"/>
          <p:cNvSpPr>
            <a:spLocks noGrp="1"/>
          </p:cNvSpPr>
          <p:nvPr>
            <p:ph type="dt" sz="half" idx="10"/>
          </p:nvPr>
        </p:nvSpPr>
        <p:spPr/>
        <p:txBody>
          <a:bodyPr/>
          <a:lstStyle/>
          <a:p>
            <a:fld id="{8846A7A0-049A-4BE0-909E-612E138D6D0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ación">
    <p:spTree>
      <p:nvGrpSpPr>
        <p:cNvPr id="1" name=""/>
        <p:cNvGrpSpPr/>
        <p:nvPr/>
      </p:nvGrpSpPr>
      <p:grpSpPr>
        <a:xfrm>
          <a:off x="0" y="0"/>
          <a:ext cx="0" cy="0"/>
          <a:chOff x="0" y="0"/>
          <a:chExt cx="0" cy="0"/>
        </a:xfrm>
      </p:grpSpPr>
      <p:sp>
        <p:nvSpPr>
          <p:cNvPr id="2" name="Título 1"/>
          <p:cNvSpPr>
            <a:spLocks noGrp="1"/>
          </p:cNvSpPr>
          <p:nvPr>
            <p:ph type="title"/>
          </p:nvPr>
        </p:nvSpPr>
        <p:spPr>
          <a:xfrm>
            <a:off x="839788" y="365125"/>
            <a:ext cx="10515600" cy="1325563"/>
          </a:xfrm>
        </p:spPr>
        <p:txBody>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4" name="Marcador de contenido 3"/>
          <p:cNvSpPr>
            <a:spLocks noGrp="1"/>
          </p:cNvSpPr>
          <p:nvPr>
            <p:ph sz="half" idx="2"/>
          </p:nvPr>
        </p:nvSpPr>
        <p:spPr>
          <a:xfrm>
            <a:off x="839788" y="2505075"/>
            <a:ext cx="5157787"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5" name="Marcador de texto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s-ES" smtClean="0"/>
              <a:t>Editar el estilo de texto del patrón</a:t>
            </a:r>
            <a:endParaRPr lang="es-ES" smtClean="0"/>
          </a:p>
        </p:txBody>
      </p:sp>
      <p:sp>
        <p:nvSpPr>
          <p:cNvPr id="6" name="Marcador de contenido 5"/>
          <p:cNvSpPr>
            <a:spLocks noGrp="1"/>
          </p:cNvSpPr>
          <p:nvPr>
            <p:ph sz="quarter" idx="4"/>
          </p:nvPr>
        </p:nvSpPr>
        <p:spPr>
          <a:xfrm>
            <a:off x="6172200" y="2505075"/>
            <a:ext cx="5183188" cy="3684588"/>
          </a:xfrm>
        </p:spPr>
        <p:txBody>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7" name="Marcador de fecha 6"/>
          <p:cNvSpPr>
            <a:spLocks noGrp="1"/>
          </p:cNvSpPr>
          <p:nvPr>
            <p:ph type="dt" sz="half" idx="10"/>
          </p:nvPr>
        </p:nvSpPr>
        <p:spPr/>
        <p:txBody>
          <a:bodyPr/>
          <a:lstStyle/>
          <a:p>
            <a:fld id="{8846A7A0-049A-4BE0-909E-612E138D6D0A}" type="datetimeFigureOut">
              <a:rPr lang="es-ES" smtClean="0"/>
            </a:fld>
            <a:endParaRPr lang="es-ES"/>
          </a:p>
        </p:txBody>
      </p:sp>
      <p:sp>
        <p:nvSpPr>
          <p:cNvPr id="8" name="Marcador de pie de página 7"/>
          <p:cNvSpPr>
            <a:spLocks noGrp="1"/>
          </p:cNvSpPr>
          <p:nvPr>
            <p:ph type="ftr" sz="quarter" idx="11"/>
          </p:nvPr>
        </p:nvSpPr>
        <p:spPr/>
        <p:txBody>
          <a:bodyPr/>
          <a:lstStyle/>
          <a:p>
            <a:endParaRPr lang="es-ES"/>
          </a:p>
        </p:txBody>
      </p:sp>
      <p:sp>
        <p:nvSpPr>
          <p:cNvPr id="9" name="Marcador de número de diapositiva 8"/>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el título">
    <p:spTree>
      <p:nvGrpSpPr>
        <p:cNvPr id="1" name=""/>
        <p:cNvGrpSpPr/>
        <p:nvPr/>
      </p:nvGrpSpPr>
      <p:grpSpPr>
        <a:xfrm>
          <a:off x="0" y="0"/>
          <a:ext cx="0" cy="0"/>
          <a:chOff x="0" y="0"/>
          <a:chExt cx="0" cy="0"/>
        </a:xfrm>
      </p:grpSpPr>
      <p:sp>
        <p:nvSpPr>
          <p:cNvPr id="2" name="Título 1"/>
          <p:cNvSpPr>
            <a:spLocks noGrp="1"/>
          </p:cNvSpPr>
          <p:nvPr>
            <p:ph type="title"/>
          </p:nvPr>
        </p:nvSpPr>
        <p:spPr/>
        <p:txBody>
          <a:bodyPr/>
          <a:lstStyle/>
          <a:p>
            <a:r>
              <a:rPr lang="es-ES" smtClean="0"/>
              <a:t>Haga clic para modificar el estilo de título del patrón</a:t>
            </a:r>
            <a:endParaRPr lang="es-ES"/>
          </a:p>
        </p:txBody>
      </p:sp>
      <p:sp>
        <p:nvSpPr>
          <p:cNvPr id="3" name="Marcador de fecha 2"/>
          <p:cNvSpPr>
            <a:spLocks noGrp="1"/>
          </p:cNvSpPr>
          <p:nvPr>
            <p:ph type="dt" sz="half" idx="10"/>
          </p:nvPr>
        </p:nvSpPr>
        <p:spPr/>
        <p:txBody>
          <a:bodyPr/>
          <a:lstStyle/>
          <a:p>
            <a:fld id="{8846A7A0-049A-4BE0-909E-612E138D6D0A}" type="datetimeFigureOut">
              <a:rPr lang="es-ES" smtClean="0"/>
            </a:fld>
            <a:endParaRPr lang="es-ES"/>
          </a:p>
        </p:txBody>
      </p:sp>
      <p:sp>
        <p:nvSpPr>
          <p:cNvPr id="4" name="Marcador de pie de página 3"/>
          <p:cNvSpPr>
            <a:spLocks noGrp="1"/>
          </p:cNvSpPr>
          <p:nvPr>
            <p:ph type="ftr" sz="quarter" idx="11"/>
          </p:nvPr>
        </p:nvSpPr>
        <p:spPr/>
        <p:txBody>
          <a:bodyPr/>
          <a:lstStyle/>
          <a:p>
            <a:endParaRPr lang="es-ES"/>
          </a:p>
        </p:txBody>
      </p:sp>
      <p:sp>
        <p:nvSpPr>
          <p:cNvPr id="5" name="Marcador de número de diapositiva 4"/>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En blanco">
    <p:spTree>
      <p:nvGrpSpPr>
        <p:cNvPr id="1" name=""/>
        <p:cNvGrpSpPr/>
        <p:nvPr/>
      </p:nvGrpSpPr>
      <p:grpSpPr>
        <a:xfrm>
          <a:off x="0" y="0"/>
          <a:ext cx="0" cy="0"/>
          <a:chOff x="0" y="0"/>
          <a:chExt cx="0" cy="0"/>
        </a:xfrm>
      </p:grpSpPr>
      <p:sp>
        <p:nvSpPr>
          <p:cNvPr id="2" name="Marcador de fecha 1"/>
          <p:cNvSpPr>
            <a:spLocks noGrp="1"/>
          </p:cNvSpPr>
          <p:nvPr>
            <p:ph type="dt" sz="half" idx="10"/>
          </p:nvPr>
        </p:nvSpPr>
        <p:spPr/>
        <p:txBody>
          <a:bodyPr/>
          <a:lstStyle/>
          <a:p>
            <a:fld id="{8846A7A0-049A-4BE0-909E-612E138D6D0A}" type="datetimeFigureOut">
              <a:rPr lang="es-ES" smtClean="0"/>
            </a:fld>
            <a:endParaRPr lang="es-ES"/>
          </a:p>
        </p:txBody>
      </p:sp>
      <p:sp>
        <p:nvSpPr>
          <p:cNvPr id="3" name="Marcador de pie de página 2"/>
          <p:cNvSpPr>
            <a:spLocks noGrp="1"/>
          </p:cNvSpPr>
          <p:nvPr>
            <p:ph type="ftr" sz="quarter" idx="11"/>
          </p:nvPr>
        </p:nvSpPr>
        <p:spPr/>
        <p:txBody>
          <a:bodyPr/>
          <a:lstStyle/>
          <a:p>
            <a:endParaRPr lang="es-ES"/>
          </a:p>
        </p:txBody>
      </p:sp>
      <p:sp>
        <p:nvSpPr>
          <p:cNvPr id="4" name="Marcador de número de diapositiva 3"/>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ido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contenido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846A7A0-049A-4BE0-909E-612E138D6D0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Imagen con título">
    <p:spTree>
      <p:nvGrpSpPr>
        <p:cNvPr id="1" name=""/>
        <p:cNvGrpSpPr/>
        <p:nvPr/>
      </p:nvGrpSpPr>
      <p:grpSpPr>
        <a:xfrm>
          <a:off x="0" y="0"/>
          <a:ext cx="0" cy="0"/>
          <a:chOff x="0" y="0"/>
          <a:chExt cx="0" cy="0"/>
        </a:xfrm>
      </p:grpSpPr>
      <p:sp>
        <p:nvSpPr>
          <p:cNvPr id="2" name="Título 1"/>
          <p:cNvSpPr>
            <a:spLocks noGrp="1"/>
          </p:cNvSpPr>
          <p:nvPr>
            <p:ph type="title"/>
          </p:nvPr>
        </p:nvSpPr>
        <p:spPr>
          <a:xfrm>
            <a:off x="839788" y="457200"/>
            <a:ext cx="3932237" cy="1600200"/>
          </a:xfrm>
        </p:spPr>
        <p:txBody>
          <a:bodyPr anchor="b"/>
          <a:lstStyle>
            <a:lvl1pPr>
              <a:defRPr sz="3200"/>
            </a:lvl1pPr>
          </a:lstStyle>
          <a:p>
            <a:r>
              <a:rPr lang="es-ES" smtClean="0"/>
              <a:t>Haga clic para modificar el estilo de título del patrón</a:t>
            </a:r>
            <a:endParaRPr lang="es-ES"/>
          </a:p>
        </p:txBody>
      </p:sp>
      <p:sp>
        <p:nvSpPr>
          <p:cNvPr id="3" name="Marcador de posición de imagen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s-ES"/>
          </a:p>
        </p:txBody>
      </p:sp>
      <p:sp>
        <p:nvSpPr>
          <p:cNvPr id="4" name="Marcador de texto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s-ES" smtClean="0"/>
              <a:t>Editar el estilo de texto del patrón</a:t>
            </a:r>
            <a:endParaRPr lang="es-ES" smtClean="0"/>
          </a:p>
        </p:txBody>
      </p:sp>
      <p:sp>
        <p:nvSpPr>
          <p:cNvPr id="5" name="Marcador de fecha 4"/>
          <p:cNvSpPr>
            <a:spLocks noGrp="1"/>
          </p:cNvSpPr>
          <p:nvPr>
            <p:ph type="dt" sz="half" idx="10"/>
          </p:nvPr>
        </p:nvSpPr>
        <p:spPr/>
        <p:txBody>
          <a:bodyPr/>
          <a:lstStyle/>
          <a:p>
            <a:fld id="{8846A7A0-049A-4BE0-909E-612E138D6D0A}" type="datetimeFigureOut">
              <a:rPr lang="es-ES" smtClean="0"/>
            </a:fld>
            <a:endParaRPr lang="es-ES"/>
          </a:p>
        </p:txBody>
      </p:sp>
      <p:sp>
        <p:nvSpPr>
          <p:cNvPr id="6" name="Marcador de pie de página 5"/>
          <p:cNvSpPr>
            <a:spLocks noGrp="1"/>
          </p:cNvSpPr>
          <p:nvPr>
            <p:ph type="ftr" sz="quarter" idx="11"/>
          </p:nvPr>
        </p:nvSpPr>
        <p:spPr/>
        <p:txBody>
          <a:bodyPr/>
          <a:lstStyle/>
          <a:p>
            <a:endParaRPr lang="es-ES"/>
          </a:p>
        </p:txBody>
      </p:sp>
      <p:sp>
        <p:nvSpPr>
          <p:cNvPr id="7" name="Marcador de número de diapositiva 6"/>
          <p:cNvSpPr>
            <a:spLocks noGrp="1"/>
          </p:cNvSpPr>
          <p:nvPr>
            <p:ph type="sldNum" sz="quarter" idx="12"/>
          </p:nvPr>
        </p:nvSpPr>
        <p:spPr/>
        <p:txBody>
          <a:bodyPr/>
          <a:lstStyle/>
          <a:p>
            <a:fld id="{30CE0F1B-2ABB-40E6-A784-8012FA97539B}" type="slidenum">
              <a:rPr lang="es-ES" smtClean="0"/>
            </a:fld>
            <a:endParaRPr lang="es-ES"/>
          </a:p>
        </p:txBody>
      </p:sp>
    </p:spTree>
  </p:cSld>
  <p:clrMapOvr>
    <a:masterClrMapping/>
  </p:clrMapOvr>
</p:sldLayout>
</file>

<file path=ppt/slideMasters/_rels/slideMaster1.xml.rels><?xml version="1.0" encoding="UTF-8" standalone="yes"?>
<Relationships xmlns="http://schemas.openxmlformats.org/package/2006/relationships"><Relationship Id="rId9" Type="http://schemas.openxmlformats.org/officeDocument/2006/relationships/slideLayout" Target="../slideLayouts/slideLayout9.xml"/><Relationship Id="rId8" Type="http://schemas.openxmlformats.org/officeDocument/2006/relationships/slideLayout" Target="../slideLayouts/slideLayout8.xml"/><Relationship Id="rId7" Type="http://schemas.openxmlformats.org/officeDocument/2006/relationships/slideLayout" Target="../slideLayouts/slideLayout7.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2" Type="http://schemas.openxmlformats.org/officeDocument/2006/relationships/theme" Target="../theme/theme1.xml"/><Relationship Id="rId11" Type="http://schemas.openxmlformats.org/officeDocument/2006/relationships/slideLayout" Target="../slideLayouts/slideLayout11.xml"/><Relationship Id="rId10" Type="http://schemas.openxmlformats.org/officeDocument/2006/relationships/slideLayout" Target="../slideLayouts/slideLayout10.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Marcador de título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s-ES" smtClean="0"/>
              <a:t>Haga clic para modificar el estilo de título del patrón</a:t>
            </a:r>
            <a:endParaRPr lang="es-ES"/>
          </a:p>
        </p:txBody>
      </p:sp>
      <p:sp>
        <p:nvSpPr>
          <p:cNvPr id="3" name="Marcador de texto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s-ES" smtClean="0"/>
              <a:t>Editar el estilo de texto del patrón</a:t>
            </a:r>
            <a:endParaRPr lang="es-ES" smtClean="0"/>
          </a:p>
          <a:p>
            <a:pPr lvl="1"/>
            <a:r>
              <a:rPr lang="es-ES" smtClean="0"/>
              <a:t>Segundo nivel</a:t>
            </a:r>
            <a:endParaRPr lang="es-ES" smtClean="0"/>
          </a:p>
          <a:p>
            <a:pPr lvl="2"/>
            <a:r>
              <a:rPr lang="es-ES" smtClean="0"/>
              <a:t>Tercer nivel</a:t>
            </a:r>
            <a:endParaRPr lang="es-ES" smtClean="0"/>
          </a:p>
          <a:p>
            <a:pPr lvl="3"/>
            <a:r>
              <a:rPr lang="es-ES" smtClean="0"/>
              <a:t>Cuarto nivel</a:t>
            </a:r>
            <a:endParaRPr lang="es-ES" smtClean="0"/>
          </a:p>
          <a:p>
            <a:pPr lvl="4"/>
            <a:r>
              <a:rPr lang="es-ES" smtClean="0"/>
              <a:t>Quinto nivel</a:t>
            </a:r>
            <a:endParaRPr lang="es-ES"/>
          </a:p>
        </p:txBody>
      </p:sp>
      <p:sp>
        <p:nvSpPr>
          <p:cNvPr id="4" name="Marcador de fecha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846A7A0-049A-4BE0-909E-612E138D6D0A}" type="datetimeFigureOut">
              <a:rPr lang="es-ES" smtClean="0"/>
            </a:fld>
            <a:endParaRPr lang="es-ES"/>
          </a:p>
        </p:txBody>
      </p:sp>
      <p:sp>
        <p:nvSpPr>
          <p:cNvPr id="5" name="Marcador de pie de página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s-ES"/>
          </a:p>
        </p:txBody>
      </p:sp>
      <p:sp>
        <p:nvSpPr>
          <p:cNvPr id="6" name="Marcador de número de diapositiva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30CE0F1B-2ABB-40E6-A784-8012FA97539B}" type="slidenum">
              <a:rPr lang="es-ES" smtClean="0"/>
            </a:fld>
            <a:endParaRPr lang="es-E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s-E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image" Target="../media/image1.jpe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ítulo 1"/>
          <p:cNvSpPr>
            <a:spLocks noGrp="1"/>
          </p:cNvSpPr>
          <p:nvPr>
            <p:ph type="ctrTitle"/>
          </p:nvPr>
        </p:nvSpPr>
        <p:spPr>
          <a:xfrm>
            <a:off x="1776046" y="498109"/>
            <a:ext cx="9006254" cy="565760"/>
          </a:xfrm>
        </p:spPr>
        <p:txBody>
          <a:bodyPr>
            <a:normAutofit fontScale="90000"/>
          </a:bodyPr>
          <a:lstStyle/>
          <a:p>
            <a:r>
              <a:rPr lang="es-ES" sz="3600" dirty="0" smtClean="0"/>
              <a:t>ARSENIO MERINO MIGUEL</a:t>
            </a:r>
            <a:endParaRPr lang="es-ES" sz="3600" dirty="0"/>
          </a:p>
        </p:txBody>
      </p:sp>
      <p:sp>
        <p:nvSpPr>
          <p:cNvPr id="3" name="Subtítulo 2"/>
          <p:cNvSpPr>
            <a:spLocks noGrp="1"/>
          </p:cNvSpPr>
          <p:nvPr>
            <p:ph type="subTitle" idx="1"/>
          </p:nvPr>
        </p:nvSpPr>
        <p:spPr>
          <a:xfrm>
            <a:off x="263769" y="1143000"/>
            <a:ext cx="10518531" cy="5380892"/>
          </a:xfrm>
        </p:spPr>
        <p:txBody>
          <a:bodyPr>
            <a:normAutofit/>
          </a:bodyPr>
          <a:lstStyle/>
          <a:p>
            <a:pPr algn="just"/>
            <a:r>
              <a:rPr lang="es-ES" sz="1600" b="1" dirty="0" smtClean="0"/>
              <a:t>Nombre Civil: </a:t>
            </a:r>
            <a:r>
              <a:rPr lang="es-ES" sz="1600" dirty="0" smtClean="0"/>
              <a:t>Arsenio</a:t>
            </a:r>
            <a:endParaRPr lang="es-ES" sz="1600" dirty="0" smtClean="0"/>
          </a:p>
          <a:p>
            <a:pPr algn="just"/>
            <a:r>
              <a:rPr lang="es-ES" sz="1600" b="1" dirty="0" smtClean="0"/>
              <a:t>Fecha Nacimiento: </a:t>
            </a:r>
            <a:r>
              <a:rPr lang="es-ES" sz="1600" dirty="0" smtClean="0"/>
              <a:t>12.12.1894</a:t>
            </a:r>
            <a:endParaRPr lang="es-ES" sz="1600" dirty="0" smtClean="0"/>
          </a:p>
          <a:p>
            <a:pPr algn="just"/>
            <a:r>
              <a:rPr lang="es-ES" sz="1600" b="1" dirty="0" smtClean="0"/>
              <a:t>Lugar Nacimiento: </a:t>
            </a:r>
            <a:r>
              <a:rPr lang="es-ES" sz="1600" dirty="0" smtClean="0"/>
              <a:t>San Cebrián de </a:t>
            </a:r>
            <a:r>
              <a:rPr lang="es-ES" sz="1600" dirty="0" err="1" smtClean="0"/>
              <a:t>Mudá</a:t>
            </a:r>
            <a:r>
              <a:rPr lang="es-ES" sz="1600" dirty="0" smtClean="0"/>
              <a:t> (Palencia)</a:t>
            </a:r>
            <a:endParaRPr lang="es-ES" sz="1600" dirty="0" smtClean="0"/>
          </a:p>
          <a:p>
            <a:pPr algn="just"/>
            <a:r>
              <a:rPr lang="es-ES" sz="1600" b="1" dirty="0" smtClean="0"/>
              <a:t>Sexo: </a:t>
            </a:r>
            <a:r>
              <a:rPr lang="es-ES" sz="1600" dirty="0" smtClean="0"/>
              <a:t>Varón</a:t>
            </a:r>
            <a:endParaRPr lang="es-ES" sz="1600" dirty="0" smtClean="0"/>
          </a:p>
          <a:p>
            <a:pPr algn="just"/>
            <a:r>
              <a:rPr lang="es-ES" sz="1600" b="1" dirty="0" smtClean="0"/>
              <a:t>Fecha Asesinato: </a:t>
            </a:r>
            <a:r>
              <a:rPr lang="es-ES" sz="1600" dirty="0" smtClean="0"/>
              <a:t>31.10.1936 </a:t>
            </a:r>
            <a:endParaRPr lang="es-ES" sz="1600" dirty="0" smtClean="0"/>
          </a:p>
          <a:p>
            <a:pPr algn="just"/>
            <a:r>
              <a:rPr lang="es-ES" sz="1600" b="1" dirty="0" smtClean="0"/>
              <a:t>Lugar Asesinato:</a:t>
            </a:r>
            <a:r>
              <a:rPr lang="es-ES" sz="1600" dirty="0" smtClean="0"/>
              <a:t> </a:t>
            </a:r>
            <a:r>
              <a:rPr lang="es-ES" sz="1600" dirty="0" err="1" smtClean="0"/>
              <a:t>Catllar</a:t>
            </a:r>
            <a:r>
              <a:rPr lang="es-ES" sz="1600" dirty="0" smtClean="0"/>
              <a:t> (Tarragona)</a:t>
            </a:r>
            <a:endParaRPr lang="es-ES" sz="1600" dirty="0" smtClean="0"/>
          </a:p>
          <a:p>
            <a:pPr algn="just"/>
            <a:r>
              <a:rPr lang="es-ES" sz="1600" b="1" dirty="0" smtClean="0"/>
              <a:t>Orden: </a:t>
            </a:r>
            <a:r>
              <a:rPr lang="es-ES" sz="1600" dirty="0" smtClean="0"/>
              <a:t>Religioso Profeso de los Hermanos de las Escuelas Cristianas (FSC) La Salle</a:t>
            </a:r>
            <a:endParaRPr lang="es-ES" sz="1600" dirty="0" smtClean="0"/>
          </a:p>
          <a:p>
            <a:pPr algn="just"/>
            <a:r>
              <a:rPr lang="es-ES" sz="1600" b="1" dirty="0" smtClean="0"/>
              <a:t>Datos Biográficos Resumidos:</a:t>
            </a:r>
            <a:endParaRPr lang="es-ES" sz="1600" b="1" dirty="0" smtClean="0"/>
          </a:p>
          <a:p>
            <a:pPr algn="just"/>
            <a:r>
              <a:rPr lang="es-ES" sz="1600" dirty="0" smtClean="0"/>
              <a:t>Profesó en los Hermanos de las Escuelas Cristianas en 1913, tomando el nombre de </a:t>
            </a:r>
            <a:r>
              <a:rPr lang="es-ES" sz="1600" dirty="0" err="1" smtClean="0"/>
              <a:t>Hno</a:t>
            </a:r>
            <a:r>
              <a:rPr lang="es-ES" sz="1600" dirty="0" smtClean="0"/>
              <a:t> Augusto María</a:t>
            </a:r>
            <a:endParaRPr lang="es-ES" sz="1600" dirty="0" smtClean="0"/>
          </a:p>
          <a:p>
            <a:pPr algn="just"/>
            <a:r>
              <a:rPr lang="es-ES" sz="1600" dirty="0" smtClean="0"/>
              <a:t>Como profesor de la Sección Técnica era muy competente</a:t>
            </a:r>
            <a:endParaRPr lang="es-ES" sz="1600" dirty="0" smtClean="0"/>
          </a:p>
          <a:p>
            <a:pPr algn="just"/>
            <a:r>
              <a:rPr lang="es-ES" sz="1600" dirty="0" smtClean="0"/>
              <a:t>Cuando se desató la persecución estaba en su colegio de Tarragona.</a:t>
            </a:r>
            <a:endParaRPr lang="es-ES" sz="1600" dirty="0" smtClean="0"/>
          </a:p>
          <a:p>
            <a:pPr algn="just"/>
            <a:endParaRPr lang="es-ES" sz="1600" dirty="0"/>
          </a:p>
        </p:txBody>
      </p:sp>
      <p:pic>
        <p:nvPicPr>
          <p:cNvPr id="4" name="Imagen 3"/>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970520" y="1389380"/>
            <a:ext cx="1284605" cy="1790700"/>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951892" y="366225"/>
            <a:ext cx="8716108" cy="565760"/>
          </a:xfrm>
        </p:spPr>
        <p:txBody>
          <a:bodyPr>
            <a:normAutofit fontScale="90000"/>
          </a:bodyPr>
          <a:lstStyle/>
          <a:p>
            <a:r>
              <a:rPr lang="es-ES" sz="3600" dirty="0" smtClean="0"/>
              <a:t>ARSENIO MERINO MIGUEL</a:t>
            </a:r>
            <a:endParaRPr lang="es-ES" sz="3600" dirty="0"/>
          </a:p>
        </p:txBody>
      </p:sp>
      <p:sp>
        <p:nvSpPr>
          <p:cNvPr id="5" name="Subtítulo 4"/>
          <p:cNvSpPr>
            <a:spLocks noGrp="1"/>
          </p:cNvSpPr>
          <p:nvPr>
            <p:ph type="subTitle" idx="1"/>
          </p:nvPr>
        </p:nvSpPr>
        <p:spPr>
          <a:xfrm>
            <a:off x="360485" y="931985"/>
            <a:ext cx="10307515" cy="5715000"/>
          </a:xfrm>
        </p:spPr>
        <p:txBody>
          <a:bodyPr>
            <a:normAutofit/>
          </a:bodyPr>
          <a:lstStyle/>
          <a:p>
            <a:pPr algn="just"/>
            <a:r>
              <a:rPr lang="es-ES" sz="1600" b="1" dirty="0" smtClean="0"/>
              <a:t>Datos Biográficos Extendidos:</a:t>
            </a:r>
            <a:endParaRPr lang="es-ES" sz="1600" b="1" dirty="0" smtClean="0"/>
          </a:p>
          <a:p>
            <a:pPr algn="just"/>
            <a:r>
              <a:rPr lang="es-ES" sz="1600" b="1" dirty="0" smtClean="0"/>
              <a:t>Martirio:</a:t>
            </a:r>
            <a:endParaRPr lang="es-ES" sz="1600" b="1" dirty="0" smtClean="0"/>
          </a:p>
          <a:p>
            <a:pPr algn="just"/>
            <a:endParaRPr lang="es-ES" sz="1600" dirty="0" smtClean="0"/>
          </a:p>
          <a:p>
            <a:pPr algn="just"/>
            <a:endParaRPr lang="es-ES" sz="1600" dirty="0" smtClean="0"/>
          </a:p>
          <a:p>
            <a:pPr algn="just"/>
            <a:endParaRPr lang="es-ES" sz="1600" dirty="0" smtClean="0"/>
          </a:p>
          <a:p>
            <a:pPr algn="just"/>
            <a:r>
              <a:rPr lang="es-ES" sz="1600" dirty="0" smtClean="0"/>
              <a:t>Junto con otros hermanos, se alojó en el Hotel Nacional. Una sirvienta denunció al dueño por tener a cinco religiosos refugiados, que los milicianos, como llovía, fueron tan vagos que por no mojarse les dispararon desde el coche, motivo por el que se escapó vivo uno de los </a:t>
            </a:r>
            <a:r>
              <a:rPr lang="es-ES" sz="1600" dirty="0" err="1" smtClean="0"/>
              <a:t>sallanos</a:t>
            </a:r>
            <a:r>
              <a:rPr lang="es-ES" sz="1600" dirty="0" smtClean="0"/>
              <a:t>, el Hermano Augusto María, del que en otros relatos se dice que saltó “del camión” antes de llegar al lugar del fusilamiento. En todo caso apenas vivió dos semanas más hasta que lo volvieron a apresar y fusilar.</a:t>
            </a:r>
            <a:endParaRPr lang="es-ES" sz="1600" dirty="0" smtClean="0"/>
          </a:p>
          <a:p>
            <a:pPr algn="just"/>
            <a:r>
              <a:rPr lang="es-ES" sz="1600" dirty="0" smtClean="0"/>
              <a:t>El 19 de octubre de 1936, delatados por una empleada fueron detenidos por los milicianos y cuando los llevaban en una furgoneta a fusilarlos, saltó del vehículo y se escapó.</a:t>
            </a:r>
            <a:endParaRPr lang="es-ES" sz="1600" dirty="0" smtClean="0"/>
          </a:p>
          <a:p>
            <a:pPr algn="just"/>
            <a:r>
              <a:rPr lang="es-ES" sz="1600" dirty="0" smtClean="0"/>
              <a:t>Durante días y noches, anduvo errante, comiendo de lo que encontraba y procurando ocultarse de todos, hasta que a finales de octubre de 1936, lo detuvieron y lo asesinaron en </a:t>
            </a:r>
            <a:r>
              <a:rPr lang="es-ES" sz="1600" dirty="0" err="1" smtClean="0"/>
              <a:t>Catllar</a:t>
            </a:r>
            <a:r>
              <a:rPr lang="es-ES" sz="1600" dirty="0" smtClean="0"/>
              <a:t>, provincia de Tarragona.</a:t>
            </a:r>
            <a:endParaRPr lang="es-ES" sz="1600" dirty="0" smtClean="0"/>
          </a:p>
          <a:p>
            <a:pPr algn="just"/>
            <a:r>
              <a:rPr lang="es-ES" sz="1600" dirty="0" smtClean="0"/>
              <a:t>Contaba con 42 años de edad.</a:t>
            </a:r>
            <a:endParaRPr lang="es-ES" sz="1600"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8849995" y="931545"/>
            <a:ext cx="1178560" cy="1643380"/>
          </a:xfrm>
          <a:prstGeom prst="rect">
            <a:avLst/>
          </a:prstGeom>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ítulo 3"/>
          <p:cNvSpPr>
            <a:spLocks noGrp="1"/>
          </p:cNvSpPr>
          <p:nvPr>
            <p:ph type="ctrTitle"/>
          </p:nvPr>
        </p:nvSpPr>
        <p:spPr>
          <a:xfrm>
            <a:off x="1717963" y="540472"/>
            <a:ext cx="9023927" cy="549419"/>
          </a:xfrm>
        </p:spPr>
        <p:txBody>
          <a:bodyPr>
            <a:normAutofit fontScale="90000"/>
          </a:bodyPr>
          <a:lstStyle/>
          <a:p>
            <a:r>
              <a:rPr lang="es-ES" sz="3600" dirty="0" smtClean="0"/>
              <a:t>ARSENIO MERINO MIGUEL</a:t>
            </a:r>
            <a:endParaRPr lang="es-ES" sz="3600" dirty="0"/>
          </a:p>
        </p:txBody>
      </p:sp>
      <p:sp>
        <p:nvSpPr>
          <p:cNvPr id="5" name="Subtítulo 4"/>
          <p:cNvSpPr>
            <a:spLocks noGrp="1"/>
          </p:cNvSpPr>
          <p:nvPr>
            <p:ph type="subTitle" idx="1"/>
          </p:nvPr>
        </p:nvSpPr>
        <p:spPr>
          <a:xfrm>
            <a:off x="212436" y="1089891"/>
            <a:ext cx="10529454" cy="5495636"/>
          </a:xfrm>
        </p:spPr>
        <p:txBody>
          <a:bodyPr>
            <a:normAutofit/>
          </a:bodyPr>
          <a:lstStyle/>
          <a:p>
            <a:pPr algn="just"/>
            <a:r>
              <a:rPr lang="es-ES" sz="1600" b="1" dirty="0" smtClean="0"/>
              <a:t>¿En qué lugar reposan sus restos mortales?</a:t>
            </a:r>
            <a:endParaRPr lang="es-ES" sz="1600" b="1" dirty="0" smtClean="0"/>
          </a:p>
          <a:p>
            <a:pPr algn="just"/>
            <a:r>
              <a:rPr lang="es-ES" sz="1600" dirty="0" smtClean="0"/>
              <a:t>Se desconoce</a:t>
            </a:r>
            <a:endParaRPr lang="es-ES" sz="1600" dirty="0" smtClean="0"/>
          </a:p>
          <a:p>
            <a:pPr algn="just"/>
            <a:r>
              <a:rPr lang="es-ES" sz="1600" b="1" dirty="0" smtClean="0"/>
              <a:t>¿En qué fecha fue Beatificado?</a:t>
            </a:r>
            <a:endParaRPr lang="es-ES" sz="1600" b="1" dirty="0" smtClean="0"/>
          </a:p>
          <a:p>
            <a:pPr algn="just"/>
            <a:r>
              <a:rPr lang="es-ES" sz="1600" dirty="0" smtClean="0"/>
              <a:t>El 13 de octubre de 2013, en Barcelona</a:t>
            </a:r>
            <a:endParaRPr lang="es-ES" sz="1600" dirty="0" smtClean="0"/>
          </a:p>
          <a:p>
            <a:pPr algn="just"/>
            <a:r>
              <a:rPr lang="es-ES" sz="1600" b="1" dirty="0" smtClean="0"/>
              <a:t>¿En qué fecha fue Canonizado?</a:t>
            </a:r>
            <a:endParaRPr lang="es-ES" sz="1600" b="1" dirty="0" smtClean="0"/>
          </a:p>
          <a:p>
            <a:pPr algn="just"/>
            <a:r>
              <a:rPr lang="es-ES" sz="1600" dirty="0" smtClean="0"/>
              <a:t>Aún no está canonizado.</a:t>
            </a:r>
            <a:endParaRPr lang="es-ES" sz="1600" dirty="0" smtClean="0"/>
          </a:p>
          <a:p>
            <a:pPr algn="just"/>
            <a:r>
              <a:rPr lang="es-ES" sz="1600" b="1" dirty="0" smtClean="0"/>
              <a:t>Fiesta Canónica: </a:t>
            </a:r>
            <a:endParaRPr lang="es-ES" sz="1600" dirty="0" smtClean="0"/>
          </a:p>
          <a:p>
            <a:pPr algn="just"/>
            <a:r>
              <a:rPr lang="es-ES" sz="1600" dirty="0" smtClean="0"/>
              <a:t>31 de octubre</a:t>
            </a:r>
            <a:endParaRPr lang="es-ES" sz="1600" dirty="0" smtClean="0"/>
          </a:p>
          <a:p>
            <a:pPr algn="just"/>
            <a:r>
              <a:rPr lang="es-ES" sz="1600" dirty="0" smtClean="0"/>
              <a:t>06 de noviembre, Festividad de los Beatos Mártires durante la Persecución Religiosa en el siglo XX</a:t>
            </a:r>
            <a:endParaRPr lang="es-ES" sz="1600" dirty="0" smtClean="0"/>
          </a:p>
          <a:p>
            <a:pPr algn="just"/>
            <a:r>
              <a:rPr lang="es-ES" sz="1600" b="1" dirty="0" smtClean="0"/>
              <a:t>Fuente:</a:t>
            </a:r>
            <a:endParaRPr lang="es-ES" sz="1600" b="1" dirty="0" smtClean="0"/>
          </a:p>
          <a:p>
            <a:pPr algn="just"/>
            <a:r>
              <a:rPr lang="es-ES" sz="1600" dirty="0" smtClean="0"/>
              <a:t>Héroes de ayer y de hoy – página de Facebook</a:t>
            </a:r>
            <a:endParaRPr lang="es-ES" sz="1600" dirty="0" smtClean="0"/>
          </a:p>
          <a:p>
            <a:pPr algn="just"/>
            <a:endParaRPr lang="es-ES" sz="1600" dirty="0" smtClean="0"/>
          </a:p>
          <a:p>
            <a:pPr algn="just"/>
            <a:endParaRPr lang="es-ES" sz="1600" b="1" dirty="0" smtClean="0"/>
          </a:p>
          <a:p>
            <a:pPr algn="just"/>
            <a:endParaRPr lang="es-ES" sz="1600" b="1" dirty="0"/>
          </a:p>
          <a:p>
            <a:pPr algn="just"/>
            <a:endParaRPr lang="es-ES" sz="1600" b="1" dirty="0" smtClean="0"/>
          </a:p>
          <a:p>
            <a:pPr algn="just"/>
            <a:endParaRPr lang="es-ES" sz="1600" b="1" dirty="0"/>
          </a:p>
          <a:p>
            <a:pPr algn="just"/>
            <a:endParaRPr lang="es-ES" sz="1600" b="1" dirty="0" smtClean="0"/>
          </a:p>
          <a:p>
            <a:pPr algn="just"/>
            <a:endParaRPr lang="es-ES" sz="1600" b="1" dirty="0"/>
          </a:p>
          <a:p>
            <a:pPr algn="just"/>
            <a:endParaRPr lang="es-ES" sz="1600" b="1" dirty="0" smtClean="0"/>
          </a:p>
          <a:p>
            <a:pPr algn="just"/>
            <a:endParaRPr lang="es-ES" sz="1600" b="1" dirty="0"/>
          </a:p>
        </p:txBody>
      </p:sp>
      <p:pic>
        <p:nvPicPr>
          <p:cNvPr id="6" name="Imagen 5"/>
          <p:cNvPicPr>
            <a:picLocks noChangeAspect="1"/>
          </p:cNvPicPr>
          <p:nvPr/>
        </p:nvPicPr>
        <p:blipFill>
          <a:blip r:embed="rId1">
            <a:extLst>
              <a:ext uri="{28A0092B-C50C-407E-A947-70E740481C1C}">
                <a14:useLocalDpi xmlns:a14="http://schemas.microsoft.com/office/drawing/2010/main" val="0"/>
              </a:ext>
            </a:extLst>
          </a:blip>
          <a:stretch>
            <a:fillRect/>
          </a:stretch>
        </p:blipFill>
        <p:spPr>
          <a:xfrm>
            <a:off x="7750810" y="1327785"/>
            <a:ext cx="1291590" cy="1799590"/>
          </a:xfrm>
          <a:prstGeom prst="rect">
            <a:avLst/>
          </a:prstGeom>
        </p:spPr>
      </p:pic>
    </p:spTree>
  </p:cSld>
  <p:clrMapOvr>
    <a:masterClrMapping/>
  </p:clrMapOvr>
</p:sld>
</file>

<file path=ppt/theme/theme1.xml><?xml version="1.0" encoding="utf-8"?>
<a:theme xmlns:a="http://schemas.openxmlformats.org/drawingml/2006/main" name="Tema de Offic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1856</Words>
  <Application>WPS Presentation</Application>
  <PresentationFormat>Panorámica</PresentationFormat>
  <Paragraphs>50</Paragraphs>
  <Slides>3</Slides>
  <Notes>0</Notes>
  <HiddenSlides>0</HiddenSlides>
  <MMClips>0</MMClips>
  <ScaleCrop>false</ScaleCrop>
  <HeadingPairs>
    <vt:vector size="6" baseType="variant">
      <vt:variant>
        <vt:lpstr>已用的字体</vt:lpstr>
      </vt:variant>
      <vt:variant>
        <vt:i4>7</vt:i4>
      </vt:variant>
      <vt:variant>
        <vt:lpstr>主题</vt:lpstr>
      </vt:variant>
      <vt:variant>
        <vt:i4>1</vt:i4>
      </vt:variant>
      <vt:variant>
        <vt:lpstr>幻灯片标题</vt:lpstr>
      </vt:variant>
      <vt:variant>
        <vt:i4>3</vt:i4>
      </vt:variant>
    </vt:vector>
  </HeadingPairs>
  <TitlesOfParts>
    <vt:vector size="11" baseType="lpstr">
      <vt:lpstr>Arial</vt:lpstr>
      <vt:lpstr>SimSun</vt:lpstr>
      <vt:lpstr>Wingdings</vt:lpstr>
      <vt:lpstr>Calibri Light</vt:lpstr>
      <vt:lpstr>Calibri</vt:lpstr>
      <vt:lpstr>Microsoft YaHei</vt:lpstr>
      <vt:lpstr>Arial Unicode MS</vt:lpstr>
      <vt:lpstr>Tema de Office</vt:lpstr>
      <vt:lpstr>ARSENIO MERINO MIGUEL</vt:lpstr>
      <vt:lpstr>ARSENIO MERINO MIGUEL</vt:lpstr>
      <vt:lpstr>ARSENIO MERINO MIGUEL</vt:lpstr>
    </vt:vector>
  </TitlesOfParts>
  <Company>HP</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ARSENIO MERINO MIGUEL</dc:title>
  <dc:creator>Usuario</dc:creator>
  <cp:lastModifiedBy>Beatriz</cp:lastModifiedBy>
  <cp:revision>4</cp:revision>
  <dcterms:created xsi:type="dcterms:W3CDTF">2023-07-12T20:34:00Z</dcterms:created>
  <dcterms:modified xsi:type="dcterms:W3CDTF">2023-09-09T09:15:00Z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180D6193BC1248AFADCD469D3CBF82E9_12</vt:lpwstr>
  </property>
  <property fmtid="{D5CDD505-2E9C-101B-9397-08002B2CF9AE}" pid="3" name="KSOProductBuildVer">
    <vt:lpwstr>3082-12.2.0.13201</vt:lpwstr>
  </property>
</Properties>
</file>