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4" d="100"/>
          <a:sy n="94" d="100"/>
        </p:scale>
        <p:origin x="274" y="-2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80A088E4-1263-413C-BE7C-DC416629909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0A088E4-1263-413C-BE7C-DC416629909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0A088E4-1263-413C-BE7C-DC416629909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0A088E4-1263-413C-BE7C-DC416629909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80A088E4-1263-413C-BE7C-DC416629909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80A088E4-1263-413C-BE7C-DC416629909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80A088E4-1263-413C-BE7C-DC416629909A}"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0A088E4-1263-413C-BE7C-DC416629909A}"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0A088E4-1263-413C-BE7C-DC416629909A}"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0A088E4-1263-413C-BE7C-DC416629909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0A088E4-1263-413C-BE7C-DC416629909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2CCE834-DD51-4CAA-9CA4-A2B5FA04065C}"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A088E4-1263-413C-BE7C-DC416629909A}"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CE834-DD51-4CAA-9CA4-A2B5FA04065C}"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www.diocesisdecordoba.es/beatificacion-martires-de-cordoba/francisco-garcia-le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88123" y="480525"/>
            <a:ext cx="8979877" cy="530591"/>
          </a:xfrm>
        </p:spPr>
        <p:txBody>
          <a:bodyPr>
            <a:normAutofit fontScale="90000"/>
          </a:bodyPr>
          <a:lstStyle/>
          <a:p>
            <a:r>
              <a:rPr lang="es-ES" sz="3600" dirty="0" smtClean="0"/>
              <a:t>FRANCISCO GARCIA LEON</a:t>
            </a:r>
            <a:endParaRPr lang="es-ES" sz="3600" dirty="0"/>
          </a:p>
        </p:txBody>
      </p:sp>
      <p:sp>
        <p:nvSpPr>
          <p:cNvPr id="3" name="Subtítulo 2"/>
          <p:cNvSpPr>
            <a:spLocks noGrp="1"/>
          </p:cNvSpPr>
          <p:nvPr>
            <p:ph type="subTitle" idx="1"/>
          </p:nvPr>
        </p:nvSpPr>
        <p:spPr>
          <a:xfrm>
            <a:off x="325315" y="1011115"/>
            <a:ext cx="10515600" cy="5697415"/>
          </a:xfrm>
        </p:spPr>
        <p:txBody>
          <a:bodyPr>
            <a:normAutofit/>
          </a:bodyPr>
          <a:lstStyle/>
          <a:p>
            <a:pPr algn="just"/>
            <a:r>
              <a:rPr lang="es-ES" sz="1600" b="1" dirty="0" smtClean="0"/>
              <a:t>Nombre Civil: </a:t>
            </a:r>
            <a:r>
              <a:rPr lang="es-ES" sz="1600" dirty="0" smtClean="0"/>
              <a:t>Francisco</a:t>
            </a:r>
            <a:endParaRPr lang="es-ES" sz="1600" dirty="0" smtClean="0"/>
          </a:p>
          <a:p>
            <a:pPr algn="just"/>
            <a:r>
              <a:rPr lang="es-ES" sz="1600" b="1" dirty="0" smtClean="0"/>
              <a:t>Fecha Nacimiento: </a:t>
            </a:r>
            <a:r>
              <a:rPr lang="es-ES" sz="1600" dirty="0" smtClean="0"/>
              <a:t>20.12.1920</a:t>
            </a:r>
            <a:endParaRPr lang="es-ES" sz="1600" dirty="0" smtClean="0"/>
          </a:p>
          <a:p>
            <a:pPr algn="just"/>
            <a:r>
              <a:rPr lang="es-ES" sz="1600" b="1" dirty="0" smtClean="0"/>
              <a:t>Lugar Nacimiento: </a:t>
            </a:r>
            <a:r>
              <a:rPr lang="es-ES" sz="1600" dirty="0" err="1" smtClean="0"/>
              <a:t>Montoro</a:t>
            </a:r>
            <a:r>
              <a:rPr lang="es-ES" sz="1600" dirty="0" smtClean="0"/>
              <a:t> (Córdoba)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22.07.1936</a:t>
            </a:r>
            <a:endParaRPr lang="es-ES" sz="1600" dirty="0" smtClean="0"/>
          </a:p>
          <a:p>
            <a:pPr algn="just"/>
            <a:r>
              <a:rPr lang="es-ES" sz="1600" b="1" dirty="0" smtClean="0"/>
              <a:t>Lugar Asesinato: </a:t>
            </a:r>
            <a:r>
              <a:rPr lang="es-ES" sz="1600" dirty="0" err="1" smtClean="0"/>
              <a:t>Montoro</a:t>
            </a:r>
            <a:r>
              <a:rPr lang="es-ES" sz="1600" dirty="0" smtClean="0"/>
              <a:t> (Córdoba)</a:t>
            </a:r>
            <a:endParaRPr lang="es-ES" sz="1600" dirty="0" smtClean="0"/>
          </a:p>
          <a:p>
            <a:pPr algn="just"/>
            <a:r>
              <a:rPr lang="es-ES" sz="1600" b="1" dirty="0" smtClean="0"/>
              <a:t>Orden: </a:t>
            </a:r>
            <a:r>
              <a:rPr lang="es-ES" sz="1600" dirty="0" smtClean="0"/>
              <a:t>Laico</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Ricardo y Concepción.</a:t>
            </a:r>
            <a:endParaRPr lang="es-ES" sz="1600" dirty="0" smtClean="0"/>
          </a:p>
          <a:p>
            <a:pPr algn="just"/>
            <a:r>
              <a:rPr lang="es-ES" sz="1600" dirty="0" smtClean="0"/>
              <a:t>Fue bautizado a los pocos días en la Parroquia Nuestra Señora del Carmen, a la que estará vinculado siempre.</a:t>
            </a:r>
            <a:endParaRPr lang="es-ES" sz="1600" dirty="0" smtClean="0"/>
          </a:p>
          <a:p>
            <a:pPr algn="just"/>
            <a:r>
              <a:rPr lang="es-ES" sz="1600" dirty="0" smtClean="0"/>
              <a:t>Fue confirmado por Mons. Adolfo Pérez </a:t>
            </a:r>
            <a:r>
              <a:rPr lang="es-ES" sz="1600" dirty="0" err="1" smtClean="0"/>
              <a:t>Múñoz</a:t>
            </a:r>
            <a:r>
              <a:rPr lang="es-ES" sz="1600" dirty="0" smtClean="0"/>
              <a:t> y recibió la primera comunión a los 8 años en la Parroquia Nuestra Señora del Carmen.</a:t>
            </a:r>
            <a:endParaRPr lang="es-ES" sz="1600" dirty="0" smtClean="0"/>
          </a:p>
          <a:p>
            <a:pPr algn="just"/>
            <a:r>
              <a:rPr lang="es-ES" sz="1600" dirty="0" smtClean="0"/>
              <a:t>Era una familia de clase media-acomodada, dedicada al campo, muy religiosa y de buenas costumbres. Su madre ayudaba en la sacristía de la Parroquia e iba a Misa a diario; los domingos iban todos juntos, y don Francisco les acompañaba desde que tenía 6 años, revestido con una sotana encarnada, roquete y esclavina de monaguillo. Era el primero de los dos hijos que tuvieron, junto a su hermana Concepción. Algunos miembros de su familia eran considerados de derechas en el pueblo.</a:t>
            </a:r>
            <a:endParaRPr lang="es-ES" sz="1600" dirty="0" smtClean="0"/>
          </a:p>
          <a:p>
            <a:pPr algn="just"/>
            <a:endParaRPr lang="es-ES" sz="1600" dirty="0" smtClean="0"/>
          </a:p>
          <a:p>
            <a:pPr algn="just"/>
            <a:endParaRPr lang="es-ES" sz="1600" dirty="0" smtClean="0"/>
          </a:p>
        </p:txBody>
      </p:sp>
      <p:pic>
        <p:nvPicPr>
          <p:cNvPr id="4" name="Imagen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591425" y="1786255"/>
            <a:ext cx="1414145" cy="16433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04679"/>
            <a:ext cx="9032631" cy="618514"/>
          </a:xfrm>
        </p:spPr>
        <p:txBody>
          <a:bodyPr>
            <a:normAutofit/>
          </a:bodyPr>
          <a:lstStyle/>
          <a:p>
            <a:r>
              <a:rPr lang="es-ES" sz="3600" dirty="0" smtClean="0"/>
              <a:t>FRANCISCO GARCIA LEON</a:t>
            </a:r>
            <a:endParaRPr lang="es-ES" sz="3600" dirty="0"/>
          </a:p>
        </p:txBody>
      </p:sp>
      <p:sp>
        <p:nvSpPr>
          <p:cNvPr id="5" name="Subtítulo 4"/>
          <p:cNvSpPr>
            <a:spLocks noGrp="1"/>
          </p:cNvSpPr>
          <p:nvPr>
            <p:ph type="subTitle" idx="1"/>
          </p:nvPr>
        </p:nvSpPr>
        <p:spPr>
          <a:xfrm>
            <a:off x="193431" y="923193"/>
            <a:ext cx="10603523" cy="5794130"/>
          </a:xfrm>
        </p:spPr>
        <p:txBody>
          <a:bodyPr>
            <a:normAutofit/>
          </a:bodyPr>
          <a:lstStyle/>
          <a:p>
            <a:pPr algn="just"/>
            <a:r>
              <a:rPr lang="es-ES" sz="1600" dirty="0" smtClean="0"/>
              <a:t>En 1934 lo encontramos en el Colegio que los Carmelitas de la Antigua Observancia tienen en el pueblo, manteniendo estrechas relaciones con los frailes, de modo especial con el director del colegio y prior de la Comunidad, el Beato José María Mateos, pues con él preside la Juventud Católica de Montero como Presidente. </a:t>
            </a:r>
            <a:endParaRPr lang="es-ES" sz="1600" dirty="0" smtClean="0"/>
          </a:p>
          <a:p>
            <a:pPr algn="just"/>
            <a:r>
              <a:rPr lang="es-ES" sz="1600" dirty="0"/>
              <a:t>Estudió en la Escuela Nacional de </a:t>
            </a:r>
            <a:r>
              <a:rPr lang="es-ES" sz="1600" dirty="0" err="1"/>
              <a:t>Montoro</a:t>
            </a:r>
            <a:r>
              <a:rPr lang="es-ES" sz="1600" dirty="0"/>
              <a:t> sus estudios primarios, y en 1934 pasa al Colegio de los Padres Carmelitas, completando en 1936 su Bachillerato. Estaba previsto que continuase sus estudios en el Colegio Universitario San Bartolomé de Granada, pero no pudo iniciarlos.</a:t>
            </a:r>
            <a:endParaRPr lang="es-ES" sz="1600" dirty="0"/>
          </a:p>
          <a:p>
            <a:pPr algn="just"/>
            <a:r>
              <a:rPr lang="es-ES" sz="1600" dirty="0"/>
              <a:t>Desde pequeño don Francisco dio muestras de una vida de piedad especial. Sus padres le enseñaron las primeras oraciones, asistía con frecuencia a Misa, comulgaba y confesaba. Destacaba por su disponibilidad a colaborar con la Iglesia y por ejercer una caridad sencilla con los ancianos y más necesitados. Mantuvo estrechos contactos con la Orden Carmelitana que llegó en 1934 a su pueblo para dedicarse a la enseñanza de los niños necesitados y a la atención pastoral en la Parroquia de San Bartolomé y posteriormente en la Parroquia de Ntra. Sra. del Carmen.</a:t>
            </a:r>
            <a:endParaRPr lang="es-ES" sz="1600" dirty="0"/>
          </a:p>
          <a:p>
            <a:pPr algn="just"/>
            <a:r>
              <a:rPr lang="es-ES" sz="1600" dirty="0"/>
              <a:t>Don Francisco fue elegido Presidente de la Juventud Católica de </a:t>
            </a:r>
            <a:r>
              <a:rPr lang="es-ES" sz="1600" dirty="0" err="1"/>
              <a:t>Montoro</a:t>
            </a:r>
            <a:r>
              <a:rPr lang="es-ES" sz="1600" dirty="0"/>
              <a:t>, recién fundada, que dirigía el beato mártir P. José María Mateos, OC, Superior y Director del Colegio (beatificado con sus tres compañeros de orden y martirio en Tarragona el 13 de octubre de 2013), y que celebraba sus reuniones en la Parroquia de Ntra. Sra. del Carmen, presididas por el Arcipreste, don Antonio Jiménez Márquez.</a:t>
            </a:r>
            <a:endParaRPr lang="es-ES" sz="1600" dirty="0" smtClean="0"/>
          </a:p>
          <a:p>
            <a:pPr algn="just"/>
            <a:r>
              <a:rPr lang="es-ES" sz="1600" dirty="0"/>
              <a:t>En los momentos difíciles del mes de julio de 1936 vividos en </a:t>
            </a:r>
            <a:r>
              <a:rPr lang="es-ES" sz="1600" dirty="0" err="1"/>
              <a:t>Montoro</a:t>
            </a:r>
            <a:r>
              <a:rPr lang="es-ES" sz="1600" dirty="0"/>
              <a:t>, don Francisco era uno de los pocos jóvenes del pueblo que asistía a Misa a diario y comulgaba. Mostró siempre alegría, educación y corrección, incluso hasta en estos momentos difíciles y supremos.</a:t>
            </a:r>
            <a:endParaRPr lang="es-ES" sz="1600" dirty="0"/>
          </a:p>
        </p:txBody>
      </p:sp>
      <p:pic>
        <p:nvPicPr>
          <p:cNvPr id="6" name="Imagen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796954" y="2369192"/>
            <a:ext cx="1248850" cy="145106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35369" y="357432"/>
            <a:ext cx="9032631" cy="680060"/>
          </a:xfrm>
        </p:spPr>
        <p:txBody>
          <a:bodyPr>
            <a:normAutofit/>
          </a:bodyPr>
          <a:lstStyle/>
          <a:p>
            <a:r>
              <a:rPr lang="es-ES" sz="3600" dirty="0" smtClean="0"/>
              <a:t>FRANCISCO GARCIA LEON</a:t>
            </a:r>
            <a:endParaRPr lang="es-ES" sz="3600" dirty="0"/>
          </a:p>
        </p:txBody>
      </p:sp>
      <p:sp>
        <p:nvSpPr>
          <p:cNvPr id="5" name="Subtítulo 4"/>
          <p:cNvSpPr>
            <a:spLocks noGrp="1"/>
          </p:cNvSpPr>
          <p:nvPr>
            <p:ph type="subTitle" idx="1"/>
          </p:nvPr>
        </p:nvSpPr>
        <p:spPr>
          <a:xfrm>
            <a:off x="202223" y="1037492"/>
            <a:ext cx="10465777" cy="5657222"/>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smtClean="0"/>
              <a:t>El </a:t>
            </a:r>
            <a:r>
              <a:rPr lang="es-ES" sz="1600" dirty="0"/>
              <a:t>19 de julio de 1936 la Guardia Civil de </a:t>
            </a:r>
            <a:r>
              <a:rPr lang="es-ES" sz="1600" dirty="0" err="1"/>
              <a:t>Montoro</a:t>
            </a:r>
            <a:r>
              <a:rPr lang="es-ES" sz="1600" dirty="0"/>
              <a:t>, con algunos soldados y falangistas de Córdoba, se alzaron en armas y tomaron el control. Pero ese mismo día, hacia las doce de la noche, un grupo de milicianos de Linares entraron en </a:t>
            </a:r>
            <a:r>
              <a:rPr lang="es-ES" sz="1600" dirty="0" err="1"/>
              <a:t>Montoro</a:t>
            </a:r>
            <a:r>
              <a:rPr lang="es-ES" sz="1600" dirty="0"/>
              <a:t> y se hicieron dueños del pueblo. Desde ese instante comenzaron a detener gente y a recluirlos en prisión.</a:t>
            </a:r>
            <a:endParaRPr lang="es-ES" sz="1600" dirty="0"/>
          </a:p>
          <a:p>
            <a:pPr algn="just"/>
            <a:r>
              <a:rPr lang="es-ES" sz="1600" dirty="0"/>
              <a:t>El día 20 de julio de 1936 unos milicianos llegaron a la casa de don Francisco a detener a su padre. Ese mismo día, una hora más tarde, volvieron para detener a su tío y vieron a don Francisco, vestido con una camiseta, mostrando en un bolsillo del pantalón un escapulario de la Virgen del Carmen. Un miliciano le dijo que se quitara “aquello”, a lo cual él contestó negativamente. Le dijeron que, si no se lo quitaba, lo llevarían a la cárcel, junto con sus familiares. Don Francisco contestó resueltamente que así sería, que iría a la cárcel, pero que él no se quitaba el escapulario</a:t>
            </a:r>
            <a:r>
              <a:rPr lang="es-ES" sz="1600" dirty="0" smtClean="0"/>
              <a:t>.</a:t>
            </a:r>
            <a:endParaRPr lang="es-ES" sz="1600" dirty="0" smtClean="0"/>
          </a:p>
          <a:p>
            <a:pPr algn="just"/>
            <a:r>
              <a:rPr lang="es-ES" sz="1600" dirty="0"/>
              <a:t>Lo llevaron detenido al Cuartelillo, en la plaza, y allí permaneció detenido junto a otras sesenta personas, incluidos los cuatro beatos mártires Carmelitas y el sacerdote don Pedro Luque Cano (también mártir). El 22 de julio las tropas nacionales se organizaron para conquistar </a:t>
            </a:r>
            <a:r>
              <a:rPr lang="es-ES" sz="1600" dirty="0" err="1"/>
              <a:t>Montoro</a:t>
            </a:r>
            <a:r>
              <a:rPr lang="es-ES" sz="1600" dirty="0"/>
              <a:t>, y fue entonces cuando unos grupos de mineros y gente de </a:t>
            </a:r>
            <a:r>
              <a:rPr lang="es-ES" sz="1600" dirty="0" err="1"/>
              <a:t>Montoro</a:t>
            </a:r>
            <a:r>
              <a:rPr lang="es-ES" sz="1600" dirty="0"/>
              <a:t> asaltaron la cárcel y mataron a los detenidos (cf. M. Nieto Cumplido y L. E. Sánchez García, o. c., 558-559). Don Francisco murió cuando los milicianos marxistas de </a:t>
            </a:r>
            <a:r>
              <a:rPr lang="es-ES" sz="1600" dirty="0" err="1"/>
              <a:t>Montoro</a:t>
            </a:r>
            <a:r>
              <a:rPr lang="es-ES" sz="1600" dirty="0"/>
              <a:t> y </a:t>
            </a:r>
            <a:r>
              <a:rPr lang="es-ES" sz="1600" dirty="0" err="1"/>
              <a:t>Adamuz</a:t>
            </a:r>
            <a:r>
              <a:rPr lang="es-ES" sz="1600" dirty="0"/>
              <a:t>, a las tres y media de la tarde del 22 de julio, prorrumpieron con violencia en las dependencias, armados de hachas, escopetas y cartuchos de dinamita, asesinado a todos los detenidos.</a:t>
            </a:r>
            <a:endParaRPr lang="es-ES" sz="1600" dirty="0"/>
          </a:p>
          <a:p>
            <a:pPr algn="just"/>
            <a:r>
              <a:rPr lang="es-ES" sz="1600" dirty="0"/>
              <a:t>Sus cadáveres fueron llevados al Cementerio de </a:t>
            </a:r>
            <a:r>
              <a:rPr lang="es-ES" sz="1600" dirty="0" err="1"/>
              <a:t>Montoro</a:t>
            </a:r>
            <a:r>
              <a:rPr lang="es-ES" sz="1600" dirty="0"/>
              <a:t> e inhumados en fosa común. Posteriormente fueron sacados y reconocidos, siendo colocados en el Panteón de los Caídos de dicho Cementerio</a:t>
            </a:r>
            <a:r>
              <a:rPr lang="es-ES" sz="1600" dirty="0" smtClean="0"/>
              <a:t>.</a:t>
            </a:r>
            <a:endParaRPr lang="es-ES" sz="1600" dirty="0" smtClean="0"/>
          </a:p>
          <a:p>
            <a:pPr algn="just"/>
            <a:r>
              <a:rPr lang="es-ES" sz="1600" dirty="0"/>
              <a:t>Don Francisco, con sus 15 años y 7 meses cumplidos, es el miembro más joven del grupo de los 128 mártires de la Persecución Religiosa en la Diócesis de Córdoba. Aunque le sigue muy de cerca en edad el joven asesinado en El Carpio casi a punto de cumplir los 16 años.</a:t>
            </a:r>
            <a:endParaRPr lang="es-ES" sz="1600" dirty="0"/>
          </a:p>
        </p:txBody>
      </p:sp>
      <p:pic>
        <p:nvPicPr>
          <p:cNvPr id="6" name="Imagen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798914" y="2620735"/>
            <a:ext cx="1248850" cy="145106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08365" y="697820"/>
            <a:ext cx="9280071" cy="494166"/>
          </a:xfrm>
        </p:spPr>
        <p:txBody>
          <a:bodyPr>
            <a:normAutofit fontScale="90000"/>
          </a:bodyPr>
          <a:lstStyle/>
          <a:p>
            <a:r>
              <a:rPr lang="es-ES" sz="3600" dirty="0" smtClean="0"/>
              <a:t>FRANCISCO GARCIA LEON</a:t>
            </a:r>
            <a:endParaRPr lang="es-ES" sz="3600" dirty="0"/>
          </a:p>
        </p:txBody>
      </p:sp>
      <p:sp>
        <p:nvSpPr>
          <p:cNvPr id="5" name="Subtítulo 4"/>
          <p:cNvSpPr>
            <a:spLocks noGrp="1"/>
          </p:cNvSpPr>
          <p:nvPr>
            <p:ph type="subTitle" idx="1"/>
          </p:nvPr>
        </p:nvSpPr>
        <p:spPr>
          <a:xfrm>
            <a:off x="130629" y="1191985"/>
            <a:ext cx="10757807" cy="5453743"/>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Panteón de los Caídos en el cementerio de </a:t>
            </a:r>
            <a:r>
              <a:rPr lang="es-ES" sz="1600" dirty="0" err="1" smtClean="0"/>
              <a:t>Montoro</a:t>
            </a:r>
            <a:r>
              <a:rPr lang="es-ES" sz="1600" dirty="0" smtClean="0"/>
              <a:t> (Córdoba)</a:t>
            </a:r>
            <a:endParaRPr lang="es-ES" sz="1600" dirty="0" smtClean="0"/>
          </a:p>
          <a:p>
            <a:pPr algn="just"/>
            <a:r>
              <a:rPr lang="es-ES" sz="1600" b="1" dirty="0" smtClean="0"/>
              <a:t>¿En qué fecha fue Beatificado?</a:t>
            </a:r>
            <a:endParaRPr lang="es-ES" sz="1600" b="1" dirty="0" smtClean="0"/>
          </a:p>
          <a:p>
            <a:pPr algn="just"/>
            <a:r>
              <a:rPr lang="es-ES" sz="1600" dirty="0" smtClean="0"/>
              <a:t>El 16 de octubre de 2021, en Córdoba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22 de julio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dirty="0" smtClean="0">
                <a:hlinkClick r:id="rId1"/>
              </a:rPr>
              <a:t>https://www.diocesisdecordoba.es/beatificacion-martires-de-cordoba/francisco-garcia-leon</a:t>
            </a:r>
            <a:endParaRPr lang="es-ES" sz="1600" dirty="0" smtClean="0"/>
          </a:p>
          <a:p>
            <a:pPr algn="just"/>
            <a:r>
              <a:rPr lang="es-ES" sz="1600" dirty="0" smtClean="0"/>
              <a:t>(Por D. </a:t>
            </a:r>
            <a:r>
              <a:rPr lang="es-ES" sz="1600" dirty="0"/>
              <a:t>Miguel Varona Villar, director del Secretariado diocesano para las Causas de los </a:t>
            </a:r>
            <a:r>
              <a:rPr lang="es-ES" sz="1600" dirty="0" smtClean="0"/>
              <a:t>Santos)</a:t>
            </a:r>
            <a:endParaRPr lang="es-ES" sz="1600" dirty="0" smtClean="0"/>
          </a:p>
          <a:p>
            <a:pPr algn="just"/>
            <a:r>
              <a:rPr lang="es-ES" sz="1600" dirty="0" smtClean="0"/>
              <a:t>Déjale ir Carmelita – página de Facebook</a:t>
            </a:r>
            <a:endParaRPr lang="es-ES" sz="1600" dirty="0" smtClean="0"/>
          </a:p>
          <a:p>
            <a:pPr algn="just"/>
            <a:endParaRPr lang="es-ES" sz="1600" dirty="0"/>
          </a:p>
          <a:p>
            <a:pPr algn="just"/>
            <a:endParaRPr lang="es-ES" sz="1600" b="1" dirty="0" smtClean="0"/>
          </a:p>
          <a:p>
            <a:pPr algn="just"/>
            <a:endParaRPr lang="es-ES" sz="1600" b="1" dirty="0" smtClean="0"/>
          </a:p>
          <a:p>
            <a:pPr algn="just"/>
            <a:endParaRPr lang="es-ES" sz="1600" b="1" dirty="0"/>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88680" y="1983105"/>
            <a:ext cx="1450340" cy="1684655"/>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5595</Words>
  <Application>WPS Presentation</Application>
  <PresentationFormat>Panorámica</PresentationFormat>
  <Paragraphs>55</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FRANCISCO GARCIA LEON</vt:lpstr>
      <vt:lpstr>FRANCISCO GARCIA LEON</vt:lpstr>
      <vt:lpstr>FRANCISCO GARCIA LEON</vt:lpstr>
      <vt:lpstr>FRANCISCO GARCIA LEON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FRANCISCO GARCIA LEON</dc:title>
  <dc:creator>Usuario</dc:creator>
  <cp:lastModifiedBy>Beatriz</cp:lastModifiedBy>
  <cp:revision>5</cp:revision>
  <dcterms:created xsi:type="dcterms:W3CDTF">2023-06-22T16:29:00Z</dcterms:created>
  <dcterms:modified xsi:type="dcterms:W3CDTF">2023-09-16T15:05:10Z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032D3EACF04649EEBADF1A285A3D1394_12</vt:lpwstr>
  </property>
  <property fmtid="{D5CDD505-2E9C-101B-9397-08002B2CF9AE}" pid="3" name="KSOProductBuildVer">
    <vt:lpwstr>3082-12.2.0.13215</vt:lpwstr>
  </property>
</Properties>
</file>