
<file path=[Content_Types].xml><?xml version="1.0" encoding="utf-8"?>
<Types xmlns="http://schemas.openxmlformats.org/package/2006/content-types">
  <Default Extension="jpeg" ContentType="image/jpeg"/>
  <Default Extension="JPG" ContentType="image/.jp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84153-07BA-4F04-90D7-4C85DD951CC5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69B8-F9D7-41FB-9C95-657E46F5D48E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84153-07BA-4F04-90D7-4C85DD951CC5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69B8-F9D7-41FB-9C95-657E46F5D48E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84153-07BA-4F04-90D7-4C85DD951CC5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69B8-F9D7-41FB-9C95-657E46F5D48E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84153-07BA-4F04-90D7-4C85DD951CC5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69B8-F9D7-41FB-9C95-657E46F5D48E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84153-07BA-4F04-90D7-4C85DD951CC5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69B8-F9D7-41FB-9C95-657E46F5D48E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84153-07BA-4F04-90D7-4C85DD951CC5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69B8-F9D7-41FB-9C95-657E46F5D48E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84153-07BA-4F04-90D7-4C85DD951CC5}" type="datetimeFigureOut">
              <a:rPr lang="es-ES" smtClean="0"/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69B8-F9D7-41FB-9C95-657E46F5D48E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84153-07BA-4F04-90D7-4C85DD951CC5}" type="datetimeFigureOut">
              <a:rPr lang="es-ES" smtClean="0"/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69B8-F9D7-41FB-9C95-657E46F5D48E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84153-07BA-4F04-90D7-4C85DD951CC5}" type="datetimeFigureOut">
              <a:rPr lang="es-ES" smtClean="0"/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69B8-F9D7-41FB-9C95-657E46F5D48E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84153-07BA-4F04-90D7-4C85DD951CC5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69B8-F9D7-41FB-9C95-657E46F5D48E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84153-07BA-4F04-90D7-4C85DD951CC5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69B8-F9D7-41FB-9C95-657E46F5D48E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84153-07BA-4F04-90D7-4C85DD951CC5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A69B8-F9D7-41FB-9C95-657E46F5D48E}" type="slidenum">
              <a:rPr lang="es-ES" smtClean="0"/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GIF"/><Relationship Id="rId1" Type="http://schemas.openxmlformats.org/officeDocument/2006/relationships/hyperlink" Target="https://www.siervasdemariacastilla.com/contenido/Martires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42739" y="466147"/>
            <a:ext cx="8925261" cy="577345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DARIA ANDIARENA SAGASETA</a:t>
            </a:r>
            <a:endParaRPr lang="es-E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0607" y="1043491"/>
            <a:ext cx="10628555" cy="5572461"/>
          </a:xfrm>
        </p:spPr>
        <p:txBody>
          <a:bodyPr>
            <a:normAutofit/>
          </a:bodyPr>
          <a:lstStyle/>
          <a:p>
            <a:pPr algn="just"/>
            <a:r>
              <a:rPr lang="es-ES" sz="1600" b="1" dirty="0" smtClean="0"/>
              <a:t>Nombre Civil: </a:t>
            </a:r>
            <a:r>
              <a:rPr lang="es-ES" sz="1600" dirty="0" smtClean="0"/>
              <a:t>Josefa Engracia</a:t>
            </a:r>
            <a:endParaRPr lang="es-ES" sz="1600" dirty="0" smtClean="0"/>
          </a:p>
          <a:p>
            <a:pPr algn="just"/>
            <a:r>
              <a:rPr lang="es-ES" sz="1600" b="1" dirty="0" smtClean="0"/>
              <a:t>Fecha Nacimiento: </a:t>
            </a:r>
            <a:r>
              <a:rPr lang="es-ES" sz="1600" dirty="0" smtClean="0"/>
              <a:t>05.04.1879</a:t>
            </a:r>
            <a:endParaRPr lang="es-ES" sz="1600" dirty="0" smtClean="0"/>
          </a:p>
          <a:p>
            <a:pPr algn="just"/>
            <a:r>
              <a:rPr lang="es-ES" sz="1600" b="1" dirty="0" smtClean="0"/>
              <a:t>Lugar Nacimiento: </a:t>
            </a:r>
            <a:r>
              <a:rPr lang="es-ES" sz="1600" dirty="0" err="1" smtClean="0"/>
              <a:t>Donamaría</a:t>
            </a:r>
            <a:r>
              <a:rPr lang="es-ES" sz="1600" dirty="0" smtClean="0"/>
              <a:t> (Navarra)</a:t>
            </a:r>
            <a:endParaRPr lang="es-ES" sz="1600" dirty="0" smtClean="0"/>
          </a:p>
          <a:p>
            <a:pPr algn="just"/>
            <a:r>
              <a:rPr lang="es-ES" sz="1600" b="1" dirty="0" smtClean="0"/>
              <a:t>Sexo: </a:t>
            </a:r>
            <a:r>
              <a:rPr lang="es-ES" sz="1600" dirty="0" smtClean="0"/>
              <a:t>Mujer</a:t>
            </a:r>
            <a:endParaRPr lang="es-ES" sz="1600" dirty="0" smtClean="0"/>
          </a:p>
          <a:p>
            <a:pPr algn="just"/>
            <a:r>
              <a:rPr lang="es-ES" sz="1600" b="1" dirty="0" smtClean="0"/>
              <a:t>Fecha Asesinato: </a:t>
            </a:r>
            <a:r>
              <a:rPr lang="es-ES" sz="1600" dirty="0" smtClean="0"/>
              <a:t>06.12.1936</a:t>
            </a:r>
            <a:endParaRPr lang="es-ES" sz="1600" dirty="0" smtClean="0"/>
          </a:p>
          <a:p>
            <a:pPr algn="just"/>
            <a:r>
              <a:rPr lang="es-ES" sz="1600" b="1" dirty="0" smtClean="0"/>
              <a:t>Lugar Asesinato: </a:t>
            </a:r>
            <a:r>
              <a:rPr lang="es-ES" sz="1600" dirty="0" err="1" smtClean="0"/>
              <a:t>Aravaca</a:t>
            </a:r>
            <a:r>
              <a:rPr lang="es-ES" sz="1600" dirty="0" smtClean="0"/>
              <a:t> (Madrid)</a:t>
            </a:r>
            <a:endParaRPr lang="es-ES" sz="1600" dirty="0" smtClean="0"/>
          </a:p>
          <a:p>
            <a:pPr algn="just"/>
            <a:r>
              <a:rPr lang="es-ES" sz="1600" b="1" dirty="0" smtClean="0"/>
              <a:t>Orden: </a:t>
            </a:r>
            <a:r>
              <a:rPr lang="es-ES" sz="1600" dirty="0" smtClean="0"/>
              <a:t>Religiosa de la Orden de las Siervas de María (OSM)</a:t>
            </a:r>
            <a:endParaRPr lang="es-ES" sz="1600" dirty="0" smtClean="0"/>
          </a:p>
          <a:p>
            <a:pPr algn="just"/>
            <a:r>
              <a:rPr lang="es-ES" sz="1600" b="1" dirty="0" smtClean="0"/>
              <a:t>Datos Biográficos Resumidos:</a:t>
            </a:r>
            <a:endParaRPr lang="es-ES" sz="1600" b="1" dirty="0" smtClean="0"/>
          </a:p>
          <a:p>
            <a:pPr algn="just"/>
            <a:r>
              <a:rPr lang="es-ES" sz="1600" dirty="0" smtClean="0"/>
              <a:t>Fue </a:t>
            </a:r>
            <a:r>
              <a:rPr lang="es-ES" sz="1600" dirty="0"/>
              <a:t>bautizada al día siguiente en la Parroquia de Nuestra Sra. de la Asunción</a:t>
            </a:r>
            <a:r>
              <a:rPr lang="es-ES" sz="1600" dirty="0" smtClean="0"/>
              <a:t>.</a:t>
            </a:r>
            <a:endParaRPr lang="es-ES" sz="1600" dirty="0" smtClean="0"/>
          </a:p>
          <a:p>
            <a:pPr algn="just"/>
            <a:r>
              <a:rPr lang="es-ES" sz="1600" dirty="0" smtClean="0"/>
              <a:t> </a:t>
            </a:r>
            <a:r>
              <a:rPr lang="es-ES" sz="1600" dirty="0"/>
              <a:t>Recibiendo el nombre de Josefa Engracia. Sus padres se esmeraron en darle una cristiana educación y muy pronto se vio el fruto de sus desvelos, con la colaboración de la gracia</a:t>
            </a:r>
            <a:r>
              <a:rPr lang="es-ES" sz="1600" dirty="0" smtClean="0"/>
              <a:t>. </a:t>
            </a:r>
            <a:endParaRPr lang="es-ES" sz="1600" dirty="0" smtClean="0"/>
          </a:p>
          <a:p>
            <a:pPr algn="just"/>
            <a:r>
              <a:rPr lang="es-ES" sz="1600" dirty="0"/>
              <a:t>A los 23 años, ingresó en el Instituto de las Siervas de María, el 9 de noviembre de 1902 en la casa de San Sebastián, pasando a los pocos días al Noviciado de Madrid. Recibió el santo hábito el 19 de abril de 1903, emitiendo sus Votos Temporales el 4 de mayo de 1905, siendo destinada a la casa de Zaragoza, donde permaneció hasta el 1910, ejerciendo nuestro hermoso ministerio de caridad junto a los enfermos, con celo e interés. Pasó luego a la casa de Ciudad Real y al año de estar allí, fue trasladada a Madrid emitiendo los Votos Perpetuos el 5 de mayo de 1913. No tardó en enfermar de una úlcera de estómago, distinguiéndose durante todo el tiempo que le duró la afección, por su espíritu de humildad y mortificación</a:t>
            </a:r>
            <a:endParaRPr lang="es-ES" sz="1600" dirty="0"/>
          </a:p>
          <a:p>
            <a:pPr algn="just"/>
            <a:endParaRPr lang="es-ES" sz="1600" dirty="0"/>
          </a:p>
          <a:p>
            <a:pPr algn="just"/>
            <a:endParaRPr lang="es-ES" sz="1600" dirty="0"/>
          </a:p>
        </p:txBody>
      </p:sp>
      <p:pic>
        <p:nvPicPr>
          <p:cNvPr id="4" name="Imagen 3" descr="https://www.siervasdemariacastilla.com/img/SORDARIA.gif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4340" y="1530350"/>
            <a:ext cx="1680845" cy="2006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678193" y="218721"/>
            <a:ext cx="8989807" cy="620376"/>
          </a:xfrm>
        </p:spPr>
        <p:txBody>
          <a:bodyPr>
            <a:normAutofit/>
          </a:bodyPr>
          <a:lstStyle/>
          <a:p>
            <a:r>
              <a:rPr lang="es-ES" sz="3600" dirty="0"/>
              <a:t>DARIA ANDIARENA SAGASETA</a:t>
            </a:r>
            <a:endParaRPr lang="es-ES" sz="36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247426" y="1086523"/>
            <a:ext cx="10420574" cy="5550945"/>
          </a:xfrm>
        </p:spPr>
        <p:txBody>
          <a:bodyPr>
            <a:normAutofit/>
          </a:bodyPr>
          <a:lstStyle/>
          <a:p>
            <a:pPr algn="just"/>
            <a:endParaRPr lang="es-ES" sz="1600" dirty="0"/>
          </a:p>
          <a:p>
            <a:pPr algn="just"/>
            <a:endParaRPr lang="es-ES" sz="1600" dirty="0"/>
          </a:p>
          <a:p>
            <a:pPr algn="just"/>
            <a:endParaRPr lang="es-ES" sz="1600" dirty="0"/>
          </a:p>
          <a:p>
            <a:pPr algn="just"/>
            <a:endParaRPr lang="es-ES" sz="1600" dirty="0"/>
          </a:p>
          <a:p>
            <a:pPr algn="just"/>
            <a:endParaRPr lang="es-ES" sz="1600" dirty="0"/>
          </a:p>
          <a:p>
            <a:pPr algn="just"/>
            <a:r>
              <a:rPr lang="es-ES" sz="1600" dirty="0"/>
              <a:t>El año 1922, se le destinó al Noviciado de Madrid con el cargo de Auxiliar, misión que desempeñó con grandísima edificación de todas, siendo un modelo de virtudes para las novicias; la caridad para con éstas era la de una madre, sacrificándose por todas, siempre que la necesidad lo pedía. Esta delicada misión la ejerció por espacio de 8 años, al cabo de los cuales, fue destinada a la Casa de Pozuelo de Alarcón, donde desempeñó los cargos de Secretaria - Consiliaria en 1932. En esta comunidad también fueron visibles y admiradas sus hermosas virtudes, edificando a todas por su porte afable y religioso.</a:t>
            </a:r>
            <a:endParaRPr lang="es-ES" sz="1600" dirty="0"/>
          </a:p>
          <a:p>
            <a:pPr algn="just"/>
            <a:r>
              <a:rPr lang="es-ES" sz="1600" dirty="0" smtClean="0"/>
              <a:t>La </a:t>
            </a:r>
            <a:r>
              <a:rPr lang="es-ES" sz="1600" dirty="0"/>
              <a:t>entrega de su vida no fue vista por las Hermanas que la conocieron como algo casual, sino como la coronación de toda una vivencia. Con frecuencia se le oía decir: </a:t>
            </a:r>
            <a:r>
              <a:rPr lang="es-ES" sz="1600" b="1" i="1" dirty="0"/>
              <a:t>“yo quiero el martirio del sacrificio diario y si Dios quiere, también morir; morir mártir por Él”</a:t>
            </a:r>
            <a:r>
              <a:rPr lang="es-ES" sz="1600" b="1" dirty="0"/>
              <a:t>.</a:t>
            </a:r>
            <a:endParaRPr lang="es-ES" sz="1600" dirty="0"/>
          </a:p>
          <a:p>
            <a:pPr algn="just"/>
            <a:endParaRPr lang="es-ES" sz="1600" dirty="0"/>
          </a:p>
        </p:txBody>
      </p:sp>
      <p:pic>
        <p:nvPicPr>
          <p:cNvPr id="6" name="Imagen 5" descr="https://www.siervasdemariacastilla.com/img/SORDARIA.gif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4155" y="1086485"/>
            <a:ext cx="1617345" cy="17633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524000" y="390843"/>
            <a:ext cx="9144000" cy="577345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DARIA ANDIARENA SAGASETA</a:t>
            </a:r>
            <a:endParaRPr lang="es-ES" sz="36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72122" y="968188"/>
            <a:ext cx="10495878" cy="5669280"/>
          </a:xfrm>
        </p:spPr>
        <p:txBody>
          <a:bodyPr>
            <a:normAutofit lnSpcReduction="20000"/>
          </a:bodyPr>
          <a:lstStyle/>
          <a:p>
            <a:pPr algn="just"/>
            <a:endParaRPr lang="es-ES" sz="1600" b="1" dirty="0" smtClean="0"/>
          </a:p>
          <a:p>
            <a:pPr algn="just"/>
            <a:endParaRPr lang="es-ES" sz="1600" b="1" dirty="0" smtClean="0"/>
          </a:p>
          <a:p>
            <a:pPr algn="just"/>
            <a:endParaRPr lang="es-ES" sz="1600" b="1" dirty="0" smtClean="0"/>
          </a:p>
          <a:p>
            <a:pPr algn="just"/>
            <a:r>
              <a:rPr lang="es-ES" sz="1600" b="1" dirty="0" smtClean="0"/>
              <a:t>Datos Biográficos Extendidos:</a:t>
            </a:r>
            <a:endParaRPr lang="es-ES" sz="1600" b="1" dirty="0" smtClean="0"/>
          </a:p>
          <a:p>
            <a:pPr algn="just"/>
            <a:endParaRPr lang="es-ES" sz="1600" dirty="0" smtClean="0"/>
          </a:p>
          <a:p>
            <a:pPr algn="just"/>
            <a:r>
              <a:rPr lang="es-ES" sz="1600" dirty="0" smtClean="0"/>
              <a:t>Desde </a:t>
            </a:r>
            <a:r>
              <a:rPr lang="es-ES" sz="1600" dirty="0"/>
              <a:t>1911 contaba la Congregación de Siervas de María con una espaciosa casa en Pozuelo de Alarcón - Madrid - donde se retiraban las Hermanas mayores en busca de descanso y desde donde algunas de ellas salían gozosas, cada noche a prestar su servicio de asistencia a los enfermos en dicha población.      En 1936, con motivo de la guerra civil, </a:t>
            </a:r>
            <a:r>
              <a:rPr lang="es-ES" sz="1600" b="1" dirty="0"/>
              <a:t>Pozuelo de Alarcón,</a:t>
            </a:r>
            <a:r>
              <a:rPr lang="es-ES" sz="1600" dirty="0"/>
              <a:t> pasó a ser línea de fuego. Nuestra casa fue tomada y las Hermanas se vieron obligadas a dispersarse    entre familias conocidas,  prohibiéndosele la comunicación   de  unas  con otras e   incluso de rezar. Esto sucedía el 21 de Noviembre de 1936.</a:t>
            </a:r>
            <a:endParaRPr lang="es-ES" sz="1600" dirty="0"/>
          </a:p>
          <a:p>
            <a:pPr algn="just"/>
            <a:r>
              <a:rPr lang="es-ES" sz="1600" dirty="0" smtClean="0"/>
              <a:t>A </a:t>
            </a:r>
            <a:r>
              <a:rPr lang="es-ES" sz="1600" dirty="0"/>
              <a:t>primeros de Diciembre la situación llegó a ser tan insostenible, que se vio la necesidad de evacuar urgentemente a las pocas personas que aún quedaban en Pozuelo de Alarcón.</a:t>
            </a:r>
            <a:endParaRPr lang="es-ES" sz="1600" dirty="0"/>
          </a:p>
          <a:p>
            <a:pPr algn="just"/>
            <a:r>
              <a:rPr lang="es-ES" sz="1600" dirty="0" smtClean="0"/>
              <a:t>Cuatro </a:t>
            </a:r>
            <a:r>
              <a:rPr lang="es-ES" sz="1600" dirty="0"/>
              <a:t>de nuestras </a:t>
            </a:r>
            <a:r>
              <a:rPr lang="es-ES" sz="1600" dirty="0" err="1"/>
              <a:t>Hnas</a:t>
            </a:r>
            <a:r>
              <a:rPr lang="es-ES" sz="1600" dirty="0"/>
              <a:t>: M. Aurelia, Sor Daría, Sor Agustina y Sor Aurora, reconocidas como religiosas y sin negar en ningún momento su condición de consagradas fueron martirizada.</a:t>
            </a:r>
            <a:endParaRPr lang="es-ES" sz="1600" dirty="0"/>
          </a:p>
          <a:p>
            <a:pPr algn="just"/>
            <a:r>
              <a:rPr lang="es-ES" sz="1600" dirty="0"/>
              <a:t>En el 1936, fue detenida por los revolucionarios en unión de Madre Aurelia y Sor Aurora. Según la familia que las albergaban fue Sor Daría, quien, al ser objeto de insultos y vejaciones al sospechar que eran religiosas, afirmó: </a:t>
            </a:r>
            <a:r>
              <a:rPr lang="es-ES" sz="1600" b="1" i="1" dirty="0"/>
              <a:t>“Somos, en efecto, religiosas; pueden hacer lo que quieran de nosotras, pero yo les suplico, que a esta familia no les hagan nada, pues, al vernos sin casa y autorizados por el Comité de Pozuelo nos recibieron en la suya por caridad”</a:t>
            </a:r>
            <a:r>
              <a:rPr lang="es-ES" sz="1600" b="1" dirty="0"/>
              <a:t>. </a:t>
            </a:r>
            <a:endParaRPr lang="es-ES" sz="1600" dirty="0"/>
          </a:p>
          <a:p>
            <a:pPr algn="just"/>
            <a:r>
              <a:rPr lang="es-ES" sz="1600" dirty="0"/>
              <a:t>Sor Daría fue escogida para el</a:t>
            </a:r>
            <a:r>
              <a:rPr lang="es-ES" sz="1600" b="1" dirty="0"/>
              <a:t> </a:t>
            </a:r>
            <a:r>
              <a:rPr lang="es-ES" sz="1600" dirty="0"/>
              <a:t>martirio, que tuvo lugar probablemente en la noche del 6 al 7 de diciembre de 1936 en </a:t>
            </a:r>
            <a:r>
              <a:rPr lang="es-ES" sz="1600" dirty="0" err="1"/>
              <a:t>Aravaca</a:t>
            </a:r>
            <a:r>
              <a:rPr lang="es-ES" sz="1600" dirty="0"/>
              <a:t>, Madrid. Contaba Sor Daria con 57 años de edad</a:t>
            </a:r>
            <a:endParaRPr lang="es-ES" sz="1600" dirty="0"/>
          </a:p>
        </p:txBody>
      </p:sp>
      <p:pic>
        <p:nvPicPr>
          <p:cNvPr id="6" name="Imagen 5" descr="https://www.siervasdemariacastilla.com/img/SORDARIA.gif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1905" y="614680"/>
            <a:ext cx="1531620" cy="1858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753496" y="433874"/>
            <a:ext cx="8914504" cy="534315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DARIA ANDIARENA SAGASETA</a:t>
            </a:r>
            <a:endParaRPr lang="es-ES" sz="36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82879" y="1097279"/>
            <a:ext cx="10564009" cy="5583219"/>
          </a:xfrm>
        </p:spPr>
        <p:txBody>
          <a:bodyPr>
            <a:normAutofit/>
          </a:bodyPr>
          <a:lstStyle/>
          <a:p>
            <a:pPr algn="just"/>
            <a:r>
              <a:rPr lang="es-ES" sz="1600" b="1" dirty="0" smtClean="0"/>
              <a:t>¿En qué lugar reposan sus restos mortales?</a:t>
            </a:r>
            <a:endParaRPr lang="es-ES" sz="1600" b="1" dirty="0" smtClean="0"/>
          </a:p>
          <a:p>
            <a:pPr algn="just"/>
            <a:r>
              <a:rPr lang="es-ES" sz="1600" dirty="0" smtClean="0"/>
              <a:t>En el cementerio de </a:t>
            </a:r>
            <a:r>
              <a:rPr lang="es-ES" sz="1600" dirty="0" err="1" smtClean="0"/>
              <a:t>Aravaca</a:t>
            </a:r>
            <a:r>
              <a:rPr lang="es-ES" sz="1600" dirty="0" smtClean="0"/>
              <a:t> (Madrid)</a:t>
            </a:r>
            <a:endParaRPr lang="es-ES" sz="1600" dirty="0" smtClean="0"/>
          </a:p>
          <a:p>
            <a:pPr algn="just"/>
            <a:r>
              <a:rPr lang="es-ES" sz="1600" b="1" dirty="0" smtClean="0"/>
              <a:t>¿En qué fecha fue Beatificada?</a:t>
            </a:r>
            <a:endParaRPr lang="es-ES" sz="1600" b="1" dirty="0" smtClean="0"/>
          </a:p>
          <a:p>
            <a:pPr algn="just"/>
            <a:r>
              <a:rPr lang="es-ES" sz="1600" dirty="0" smtClean="0"/>
              <a:t>El 13 de octubre de 2013, en Tarragona</a:t>
            </a:r>
            <a:endParaRPr lang="es-ES" sz="1600" dirty="0" smtClean="0"/>
          </a:p>
          <a:p>
            <a:pPr algn="just"/>
            <a:r>
              <a:rPr lang="es-ES" sz="1600" b="1" dirty="0" smtClean="0"/>
              <a:t>¿En qué fecha fue Canonizada?</a:t>
            </a:r>
            <a:endParaRPr lang="es-ES" sz="1600" b="1" dirty="0" smtClean="0"/>
          </a:p>
          <a:p>
            <a:pPr algn="just"/>
            <a:r>
              <a:rPr lang="es-ES" sz="1600" dirty="0" smtClean="0"/>
              <a:t>Aún no está canonizada</a:t>
            </a:r>
            <a:endParaRPr lang="es-ES" sz="1600" dirty="0" smtClean="0"/>
          </a:p>
          <a:p>
            <a:pPr algn="just"/>
            <a:r>
              <a:rPr lang="es-ES" sz="1600" b="1" dirty="0" smtClean="0"/>
              <a:t>Fiesta Canónica:</a:t>
            </a:r>
            <a:endParaRPr lang="es-ES" sz="1600" b="1" dirty="0" smtClean="0"/>
          </a:p>
          <a:p>
            <a:pPr algn="just"/>
            <a:r>
              <a:rPr lang="es-ES" sz="1600" dirty="0" smtClean="0"/>
              <a:t>05 de diciembre</a:t>
            </a:r>
            <a:endParaRPr lang="es-ES" sz="1600" dirty="0" smtClean="0"/>
          </a:p>
          <a:p>
            <a:pPr algn="just"/>
            <a:r>
              <a:rPr lang="es-ES" sz="1600" dirty="0" smtClean="0"/>
              <a:t>06 de noviembre, Festividad de los Beatos Mártires durante la Persecución Religiosa en el siglo XX</a:t>
            </a:r>
            <a:endParaRPr lang="es-ES" sz="1600" dirty="0" smtClean="0"/>
          </a:p>
          <a:p>
            <a:pPr algn="just"/>
            <a:r>
              <a:rPr lang="es-ES" sz="1600" b="1" dirty="0" smtClean="0"/>
              <a:t>Fuente: </a:t>
            </a:r>
            <a:endParaRPr lang="es-ES" sz="1600" b="1" dirty="0" smtClean="0"/>
          </a:p>
          <a:p>
            <a:pPr algn="just"/>
            <a:r>
              <a:rPr lang="es-ES" sz="1600" b="1" dirty="0"/>
              <a:t> </a:t>
            </a:r>
            <a:r>
              <a:rPr lang="es-ES" sz="1600" b="1" u="sng" dirty="0">
                <a:hlinkClick r:id="rId1"/>
              </a:rPr>
              <a:t>https://www.siervasdemariacastilla.com/contenido/Martires.html</a:t>
            </a:r>
            <a:endParaRPr lang="es-ES" sz="1600" dirty="0"/>
          </a:p>
          <a:p>
            <a:pPr algn="just"/>
            <a:endParaRPr lang="es-ES" sz="1600" dirty="0"/>
          </a:p>
        </p:txBody>
      </p:sp>
      <p:pic>
        <p:nvPicPr>
          <p:cNvPr id="6" name="Imagen 5" descr="https://www.siervasdemariacastilla.com/img/SORDARIA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885" y="1583690"/>
            <a:ext cx="1649095" cy="19646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4228</Words>
  <Application>WPS Presentation</Application>
  <PresentationFormat>Panorámica</PresentationFormat>
  <Paragraphs>53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Tema de Office</vt:lpstr>
      <vt:lpstr>DARIA ANDIARENA SAGASETA</vt:lpstr>
      <vt:lpstr>DARIA ANDIARENA SAGASETA</vt:lpstr>
      <vt:lpstr>DARIA ANDIARENA SAGASETA</vt:lpstr>
      <vt:lpstr>DARIA ANDIARENA SAGASETA</vt:lpstr>
    </vt:vector>
  </TitlesOfParts>
  <Company>Sescam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DARIA ANDIARENA SAGASETA</dc:title>
  <dc:creator>Maria Pilar Pascual Albalate</dc:creator>
  <cp:lastModifiedBy>Beatriz</cp:lastModifiedBy>
  <cp:revision>3</cp:revision>
  <dcterms:created xsi:type="dcterms:W3CDTF">2023-07-12T10:52:00Z</dcterms:created>
  <dcterms:modified xsi:type="dcterms:W3CDTF">2023-09-09T09:00:22Z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13C61C2DC7694EFE8DE714A4BC8251C9_12</vt:lpwstr>
  </property>
  <property fmtid="{D5CDD505-2E9C-101B-9397-08002B2CF9AE}" pid="3" name="KSOProductBuildVer">
    <vt:lpwstr>3082-12.2.0.13201</vt:lpwstr>
  </property>
</Properties>
</file>