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9" d="100"/>
          <a:sy n="89" d="100"/>
        </p:scale>
        <p:origin x="4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657CF2E-1CFC-4237-8C0A-1EDB2A280DE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657CF2E-1CFC-4237-8C0A-1EDB2A280DE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657CF2E-1CFC-4237-8C0A-1EDB2A280DE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A657CF2E-1CFC-4237-8C0A-1EDB2A280DE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A657CF2E-1CFC-4237-8C0A-1EDB2A280DE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A657CF2E-1CFC-4237-8C0A-1EDB2A280DE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A657CF2E-1CFC-4237-8C0A-1EDB2A280DEA}"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657CF2E-1CFC-4237-8C0A-1EDB2A280DEA}"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657CF2E-1CFC-4237-8C0A-1EDB2A280DEA}"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A657CF2E-1CFC-4237-8C0A-1EDB2A280DE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A657CF2E-1CFC-4237-8C0A-1EDB2A280DE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45D44A2-8013-4EB2-80AD-DBEE0D1F30B4}"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7CF2E-1CFC-4237-8C0A-1EDB2A280DEA}"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D44A2-8013-4EB2-80AD-DBEE0D1F30B4}"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wikipedia.org/wiki/Archivo:Beato_Antonio_osst.jpg"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wikipedia.org/wiki/Archivo:Beato_Antonio_osst.jpg"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wikipedia.org/wiki/Archivo:Beato_Antonio_osst.jpg"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es.wikipedia.org/wiki/Archivo:Beato_Antonio_osst.jpg" TargetMode="Externa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jpeg"/><Relationship Id="rId3" Type="http://schemas.openxmlformats.org/officeDocument/2006/relationships/hyperlink" Target="https://es.wikipedia.org/wiki/Archivo:Beato_Antonio_osst.jpg" TargetMode="External"/><Relationship Id="rId2" Type="http://schemas.openxmlformats.org/officeDocument/2006/relationships/hyperlink" Target="https://sangreredentora.wordpress.com/2019/07/27/martires-trinitarios-del-siglo-xx/" TargetMode="External"/><Relationship Id="rId1" Type="http://schemas.openxmlformats.org/officeDocument/2006/relationships/hyperlink" Target="https://www.religionenlibertad.com/blog/37341/peregrinacion-a-los-martires-9.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4641" y="423624"/>
            <a:ext cx="8942717" cy="637426"/>
          </a:xfrm>
        </p:spPr>
        <p:txBody>
          <a:bodyPr>
            <a:normAutofit/>
          </a:bodyPr>
          <a:lstStyle/>
          <a:p>
            <a:r>
              <a:rPr lang="es-ES" sz="3600" dirty="0" smtClean="0"/>
              <a:t>JUAN ANTONIO SALUTREGUI IRIBARREN</a:t>
            </a:r>
            <a:endParaRPr lang="es-ES" sz="3600" dirty="0"/>
          </a:p>
        </p:txBody>
      </p:sp>
      <p:sp>
        <p:nvSpPr>
          <p:cNvPr id="3" name="Subtítulo 2"/>
          <p:cNvSpPr>
            <a:spLocks noGrp="1"/>
          </p:cNvSpPr>
          <p:nvPr>
            <p:ph type="subTitle" idx="1"/>
          </p:nvPr>
        </p:nvSpPr>
        <p:spPr>
          <a:xfrm>
            <a:off x="250166" y="1147313"/>
            <a:ext cx="10317192" cy="5486400"/>
          </a:xfrm>
        </p:spPr>
        <p:txBody>
          <a:bodyPr>
            <a:normAutofit lnSpcReduction="10000"/>
          </a:bodyPr>
          <a:lstStyle/>
          <a:p>
            <a:pPr algn="just"/>
            <a:r>
              <a:rPr lang="es-ES" sz="1600" b="1" dirty="0" smtClean="0"/>
              <a:t>Nombre Civil: </a:t>
            </a:r>
            <a:r>
              <a:rPr lang="es-ES" sz="1600" dirty="0" smtClean="0"/>
              <a:t>Juan Antonio</a:t>
            </a:r>
            <a:endParaRPr lang="es-ES" sz="1600" dirty="0" smtClean="0"/>
          </a:p>
          <a:p>
            <a:pPr algn="just"/>
            <a:r>
              <a:rPr lang="es-ES" sz="1600" b="1" dirty="0" smtClean="0"/>
              <a:t>Fecha Nacimiento: </a:t>
            </a:r>
            <a:r>
              <a:rPr lang="es-ES" sz="1600" dirty="0" smtClean="0"/>
              <a:t>05.02.1902</a:t>
            </a:r>
            <a:endParaRPr lang="es-ES" sz="1600" dirty="0" smtClean="0"/>
          </a:p>
          <a:p>
            <a:pPr algn="l"/>
            <a:r>
              <a:rPr lang="es-ES" sz="1600" b="1" dirty="0" smtClean="0"/>
              <a:t>Lugar Nacimiento: </a:t>
            </a:r>
            <a:r>
              <a:rPr lang="es-ES" sz="1600" dirty="0" smtClean="0"/>
              <a:t>Guernica y </a:t>
            </a:r>
            <a:r>
              <a:rPr lang="es-ES" sz="1600" dirty="0" err="1" smtClean="0"/>
              <a:t>Luno</a:t>
            </a:r>
            <a:r>
              <a:rPr lang="es-ES" sz="1600" dirty="0" smtClean="0"/>
              <a:t> (Vizcaya)</a:t>
            </a:r>
            <a:endParaRPr lang="es-ES" sz="1600" dirty="0" smtClean="0"/>
          </a:p>
          <a:p>
            <a:pPr algn="l"/>
            <a:r>
              <a:rPr lang="es-ES" sz="1600" b="1" dirty="0" smtClean="0"/>
              <a:t>Sexo: </a:t>
            </a:r>
            <a:r>
              <a:rPr lang="es-ES" sz="1600" dirty="0" smtClean="0"/>
              <a:t>Varón</a:t>
            </a:r>
            <a:endParaRPr lang="es-ES" sz="1600" dirty="0" smtClean="0"/>
          </a:p>
          <a:p>
            <a:pPr algn="l"/>
            <a:r>
              <a:rPr lang="es-ES" sz="1600" b="1" dirty="0" smtClean="0"/>
              <a:t>Fecha Asesinato: </a:t>
            </a:r>
            <a:r>
              <a:rPr lang="es-ES" sz="1600" dirty="0" smtClean="0"/>
              <a:t>27.08.1936</a:t>
            </a:r>
            <a:endParaRPr lang="es-ES" sz="1600" dirty="0" smtClean="0"/>
          </a:p>
          <a:p>
            <a:pPr algn="l"/>
            <a:r>
              <a:rPr lang="es-ES" sz="1600" b="1" dirty="0" smtClean="0"/>
              <a:t>Lugar Asesinato: </a:t>
            </a:r>
            <a:r>
              <a:rPr lang="es-ES" sz="1600" dirty="0" smtClean="0"/>
              <a:t>Alcázar de San Juan (Ciudad Real)</a:t>
            </a:r>
            <a:endParaRPr lang="es-ES" sz="1600" dirty="0" smtClean="0"/>
          </a:p>
          <a:p>
            <a:pPr algn="l"/>
            <a:r>
              <a:rPr lang="es-ES" sz="1600" b="1" dirty="0" smtClean="0"/>
              <a:t>Orden: </a:t>
            </a:r>
            <a:r>
              <a:rPr lang="es-ES" sz="1600" dirty="0" smtClean="0"/>
              <a:t>Sacerdote Profeso de la Orden de la Santísima Trinidad (Trinitario) O.SS.T</a:t>
            </a:r>
            <a:endParaRPr lang="es-ES" sz="1600" dirty="0" smtClean="0"/>
          </a:p>
          <a:p>
            <a:pPr algn="l"/>
            <a:r>
              <a:rPr lang="es-ES" sz="1600" b="1" dirty="0" smtClean="0"/>
              <a:t>Datos Biográficos Resumidos:</a:t>
            </a:r>
            <a:endParaRPr lang="es-ES" sz="1600" b="1" dirty="0" smtClean="0"/>
          </a:p>
          <a:p>
            <a:pPr algn="just"/>
            <a:r>
              <a:rPr lang="es-ES" sz="1600" dirty="0"/>
              <a:t>Tuvo una hermana monja clarisa en el convento de Santa Clara de Guernica. El P. Antonio emitió su profesión simple en el Santuario de la Virgen Bien Aparecida (1918). En el mismo lugar hizo su profesión solemne (1923). Fue ordenado sacerdote en Jaén por el Siervo de Dios monseñor Manuel </a:t>
            </a:r>
            <a:r>
              <a:rPr lang="es-ES" sz="1600" dirty="0" err="1"/>
              <a:t>Basulto</a:t>
            </a:r>
            <a:r>
              <a:rPr lang="es-ES" sz="1600" dirty="0"/>
              <a:t> Jiménez (1926</a:t>
            </a:r>
            <a:r>
              <a:rPr lang="es-ES" sz="1600" dirty="0" smtClean="0"/>
              <a:t>).</a:t>
            </a:r>
            <a:endParaRPr lang="es-ES" sz="1600" dirty="0" smtClean="0"/>
          </a:p>
          <a:p>
            <a:pPr algn="just" fontAlgn="base"/>
            <a:r>
              <a:rPr lang="es-ES" sz="1600" dirty="0"/>
              <a:t>El P. Antonio es recordado por todos por su carácter dulce y por su naturaleza enfermiza, a pesar de su juventud (cuando murió tenía solamente 34 años de edad). Se le recuerda como: «Una persona angelical; con la sonrisa en la boca siempre; amabilísimo…. </a:t>
            </a:r>
            <a:r>
              <a:rPr lang="es-ES" sz="1600" dirty="0" smtClean="0"/>
              <a:t>».</a:t>
            </a:r>
            <a:endParaRPr lang="es-ES" sz="1600" dirty="0" smtClean="0"/>
          </a:p>
          <a:p>
            <a:pPr algn="just" fontAlgn="base"/>
            <a:r>
              <a:rPr lang="es-ES" sz="1700" dirty="0"/>
              <a:t>Como buen organista, ejercitó sus excelentes capacidades musicales en los conventos por los que pasó (Santuario de la Bien Aparecida, Laredo, Belmonte, Alcázar). De sus dotes musicales resultó el himno que compuso a Jesús Nazareno en Alcázar.</a:t>
            </a:r>
            <a:endParaRPr lang="es-ES" sz="1700" dirty="0"/>
          </a:p>
          <a:p>
            <a:br>
              <a:rPr lang="es-ES" sz="1700" dirty="0" smtClean="0"/>
            </a:br>
            <a:endParaRPr lang="es-ES" sz="1700" dirty="0"/>
          </a:p>
        </p:txBody>
      </p:sp>
      <p:pic>
        <p:nvPicPr>
          <p:cNvPr id="5" name="Imagen 4" descr="Beato Antonio osst.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8363453" y="1763911"/>
            <a:ext cx="1184694" cy="157000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22407" y="389117"/>
            <a:ext cx="9144000" cy="784075"/>
          </a:xfrm>
        </p:spPr>
        <p:txBody>
          <a:bodyPr>
            <a:normAutofit/>
          </a:bodyPr>
          <a:lstStyle/>
          <a:p>
            <a:r>
              <a:rPr lang="es-ES" sz="3600" dirty="0" smtClean="0"/>
              <a:t>JUAN ANTONIO SALUTREGUI IRIBARREN</a:t>
            </a:r>
            <a:endParaRPr lang="es-ES" sz="3600" dirty="0"/>
          </a:p>
        </p:txBody>
      </p:sp>
      <p:sp>
        <p:nvSpPr>
          <p:cNvPr id="5" name="Subtítulo 4"/>
          <p:cNvSpPr>
            <a:spLocks noGrp="1"/>
          </p:cNvSpPr>
          <p:nvPr>
            <p:ph type="subTitle" idx="1"/>
          </p:nvPr>
        </p:nvSpPr>
        <p:spPr>
          <a:xfrm>
            <a:off x="207033" y="1440611"/>
            <a:ext cx="10783019" cy="5218981"/>
          </a:xfrm>
        </p:spPr>
        <p:txBody>
          <a:bodyPr>
            <a:normAutofit/>
          </a:bodyPr>
          <a:lstStyle/>
          <a:p>
            <a:pPr algn="just"/>
            <a:r>
              <a:rPr lang="es-ES" sz="1600" dirty="0"/>
              <a:t>Pocas semanas antes de ser detenido, se presentaron en Alcázar algunos familiares del P. Antonio, procedentes de Vizcaya: </a:t>
            </a:r>
            <a:r>
              <a:rPr lang="es-ES" sz="1600" i="1" dirty="0"/>
              <a:t>«Él no se quiso marchar, porque quería seguir la suerte de sus hermanos religiosos, estaba convencido de todo lo que les venía encima</a:t>
            </a:r>
            <a:r>
              <a:rPr lang="es-ES" sz="1600" i="1" dirty="0" smtClean="0"/>
              <a:t>».</a:t>
            </a:r>
            <a:endParaRPr lang="es-ES" sz="1600" i="1" dirty="0" smtClean="0"/>
          </a:p>
          <a:p>
            <a:pPr algn="just"/>
            <a:endParaRPr lang="es-ES" sz="1600" dirty="0"/>
          </a:p>
        </p:txBody>
      </p:sp>
      <p:pic>
        <p:nvPicPr>
          <p:cNvPr id="6" name="Imagen 5" descr="Beato Antonio osst.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7824757" y="2597187"/>
            <a:ext cx="1184694" cy="157000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6106" y="475382"/>
            <a:ext cx="9261894" cy="611546"/>
          </a:xfrm>
        </p:spPr>
        <p:txBody>
          <a:bodyPr>
            <a:normAutofit/>
          </a:bodyPr>
          <a:lstStyle/>
          <a:p>
            <a:r>
              <a:rPr lang="es-ES" sz="3600" dirty="0" smtClean="0"/>
              <a:t>JUAN ANTONIO SALUTREGUI IRIBARREN</a:t>
            </a:r>
            <a:endParaRPr lang="es-ES" sz="3600" dirty="0"/>
          </a:p>
        </p:txBody>
      </p:sp>
      <p:sp>
        <p:nvSpPr>
          <p:cNvPr id="5" name="Subtítulo 4"/>
          <p:cNvSpPr>
            <a:spLocks noGrp="1"/>
          </p:cNvSpPr>
          <p:nvPr>
            <p:ph type="subTitle" idx="1"/>
          </p:nvPr>
        </p:nvSpPr>
        <p:spPr>
          <a:xfrm>
            <a:off x="414069" y="1086928"/>
            <a:ext cx="10506973" cy="5253487"/>
          </a:xfrm>
        </p:spPr>
        <p:txBody>
          <a:bodyPr>
            <a:no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600" dirty="0"/>
              <a:t>Cuando le fueron a detener, el P. Antonio de Jesús María se encontraba celebrando misa en la iglesia. Ya había consagrado cuando los milicianos, con sus fusiles, entraron en la iglesia, entre blasfemias y pistola, intimaron al celebrante a que dejara la celebración. Con serenidad acabó de celebrar la eucaristía y consumió todas las formas que había en el sagrario, para evitar su profanación</a:t>
            </a:r>
            <a:r>
              <a:rPr lang="es-ES" sz="1600" dirty="0" smtClean="0"/>
              <a:t>.</a:t>
            </a:r>
            <a:endParaRPr lang="es-ES" sz="1600" dirty="0" smtClean="0"/>
          </a:p>
          <a:p>
            <a:pPr algn="just"/>
            <a:r>
              <a:rPr lang="es-ES" sz="1600" dirty="0" smtClean="0"/>
              <a:t>Arrestados</a:t>
            </a:r>
            <a:r>
              <a:rPr lang="es-ES" sz="1600" dirty="0"/>
              <a:t>, el 20 de agosto de 1936, fueron atados y llevados al Ayuntamiento de Alcázar de San Juan. Allí estaban también detenidos los franciscanos, las concepcionistas franciscanas y un novicio dominico.</a:t>
            </a:r>
            <a:br>
              <a:rPr lang="es-ES" sz="1600" dirty="0"/>
            </a:br>
            <a:r>
              <a:rPr lang="es-ES" sz="1600" dirty="0"/>
              <a:t>La multitud que había en la plaza gritaba:</a:t>
            </a:r>
            <a:br>
              <a:rPr lang="es-ES" sz="1600" dirty="0"/>
            </a:br>
            <a:br>
              <a:rPr lang="es-ES" sz="1600" dirty="0" smtClean="0"/>
            </a:br>
            <a:r>
              <a:rPr lang="es-ES" sz="1600" dirty="0"/>
              <a:t>-</a:t>
            </a:r>
            <a:r>
              <a:rPr lang="es-ES" sz="1600" i="1" dirty="0"/>
              <a:t>Dejad que los matemos nosotros si no tenéis agallas. ¡Muerte a los curas</a:t>
            </a:r>
            <a:r>
              <a:rPr lang="es-ES" sz="1600" i="1" dirty="0" smtClean="0"/>
              <a:t>!</a:t>
            </a:r>
            <a:endParaRPr lang="es-ES" sz="1600" i="1" dirty="0" smtClean="0"/>
          </a:p>
          <a:p>
            <a:pPr algn="just"/>
            <a:r>
              <a:rPr lang="es-ES" sz="1600" dirty="0" smtClean="0"/>
              <a:t>El </a:t>
            </a:r>
            <a:r>
              <a:rPr lang="es-ES" sz="1600" dirty="0"/>
              <a:t>alcalde les dijo desde el balcón</a:t>
            </a:r>
            <a:r>
              <a:rPr lang="es-ES" sz="1600" dirty="0" smtClean="0"/>
              <a:t>:</a:t>
            </a:r>
            <a:endParaRPr lang="es-ES" sz="1600" dirty="0" smtClean="0"/>
          </a:p>
          <a:p>
            <a:pPr algn="just"/>
            <a:r>
              <a:rPr lang="es-ES" sz="1600" i="1" dirty="0" smtClean="0"/>
              <a:t>-</a:t>
            </a:r>
            <a:r>
              <a:rPr lang="es-ES" sz="1600" i="1" dirty="0"/>
              <a:t>Esperad, esperad, que lo que se os ha prometido se realizará</a:t>
            </a:r>
            <a:r>
              <a:rPr lang="es-ES" sz="1600" i="1" dirty="0" smtClean="0"/>
              <a:t>.</a:t>
            </a:r>
            <a:endParaRPr lang="es-ES" sz="1600" i="1" dirty="0" smtClean="0"/>
          </a:p>
          <a:p>
            <a:pPr algn="just"/>
            <a:r>
              <a:rPr lang="es-ES" sz="1600" dirty="0" smtClean="0"/>
              <a:t>Hacia las dos de la tarde llevaron a los franciscanos, a los trinitarios y al novicio dominico a una ermita a las afueras de la población. En todo el día 21 no recibieron nada para comer. Lo angosto del lugar, que no tenía ventanas, y el calor del verano suponía una gran molestia, pero nadie se quejó. Al principio rezaban en común, pero se lo prohibieron. A las personas que les llevaban comida les decían los carceleros:</a:t>
            </a:r>
            <a:br>
              <a:rPr lang="es-ES" sz="1600" dirty="0" smtClean="0"/>
            </a:br>
            <a:r>
              <a:rPr lang="es-ES" sz="1600" i="1" dirty="0" smtClean="0"/>
              <a:t>-Sí, traedles cosas, que ya les quedan pocos días.</a:t>
            </a:r>
            <a:br>
              <a:rPr lang="es-ES" sz="1600" dirty="0" smtClean="0"/>
            </a:br>
            <a:br>
              <a:rPr lang="es-ES" sz="1600" dirty="0" smtClean="0"/>
            </a:br>
            <a:endParaRPr lang="es-ES" sz="1600" i="1" dirty="0" smtClean="0"/>
          </a:p>
          <a:p>
            <a:pPr algn="just"/>
            <a:br>
              <a:rPr lang="es-ES" sz="1600" dirty="0"/>
            </a:br>
            <a:endParaRPr lang="es-ES" sz="1600" dirty="0"/>
          </a:p>
        </p:txBody>
      </p:sp>
      <p:pic>
        <p:nvPicPr>
          <p:cNvPr id="6" name="Imagen 5" descr="Beato Antonio osst.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10921042" y="2622431"/>
            <a:ext cx="1184694" cy="157000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98121" y="216590"/>
            <a:ext cx="9144000" cy="792701"/>
          </a:xfrm>
        </p:spPr>
        <p:txBody>
          <a:bodyPr>
            <a:normAutofit/>
          </a:bodyPr>
          <a:lstStyle/>
          <a:p>
            <a:r>
              <a:rPr lang="es-ES" sz="3600" dirty="0" smtClean="0"/>
              <a:t>JUAN ANTONIO SALUTREGUI IRIBARREN</a:t>
            </a:r>
            <a:endParaRPr lang="es-ES" sz="3600" dirty="0"/>
          </a:p>
        </p:txBody>
      </p:sp>
      <p:sp>
        <p:nvSpPr>
          <p:cNvPr id="5" name="Subtítulo 4"/>
          <p:cNvSpPr>
            <a:spLocks noGrp="1"/>
          </p:cNvSpPr>
          <p:nvPr>
            <p:ph type="subTitle" idx="1"/>
          </p:nvPr>
        </p:nvSpPr>
        <p:spPr>
          <a:xfrm>
            <a:off x="336429" y="1595887"/>
            <a:ext cx="10368951" cy="4925683"/>
          </a:xfrm>
        </p:spPr>
        <p:txBody>
          <a:bodyPr>
            <a:normAutofit/>
          </a:bodyPr>
          <a:lstStyle/>
          <a:p>
            <a:pPr algn="just"/>
            <a:r>
              <a:rPr lang="es-ES" sz="1600" dirty="0" smtClean="0"/>
              <a:t>Hacia </a:t>
            </a:r>
            <a:r>
              <a:rPr lang="es-ES" sz="1600" dirty="0"/>
              <a:t>las doce de la noche del día 26, sacaron de la ermita a los trece religiosos en dos grupos. Ellos salieron sin resistirse ni protestar. Ninguno trató de huir. Entre las 12 de la noche del 26 de agosto y la una de la madrugada del 27 de agosto de 1936 los fusilaron</a:t>
            </a:r>
            <a:r>
              <a:rPr lang="es-ES" sz="1600" dirty="0" smtClean="0"/>
              <a:t>.</a:t>
            </a:r>
            <a:endParaRPr lang="es-ES" sz="1600" dirty="0" smtClean="0"/>
          </a:p>
          <a:p>
            <a:pPr algn="just"/>
            <a:r>
              <a:rPr lang="es-ES" sz="1600" dirty="0" smtClean="0"/>
              <a:t>Los mártires al ser asesinados fueron sepultados en el cementerio de Alcázar de San Juan, siendo trasladados sus restos en 1962 a la iglesia conventual y sepultados junto al altar mayor. Desde su proclamación como beatos y para recibir el culto que se merecen, van a presidir una capilla en la entrada a la iglesia, y que llevará el nombre de Capilla de los Mártires.</a:t>
            </a:r>
            <a:endParaRPr lang="es-ES" sz="1600" dirty="0" smtClean="0"/>
          </a:p>
          <a:p>
            <a:pPr algn="just"/>
            <a:endParaRPr lang="es-ES" sz="1600" dirty="0"/>
          </a:p>
        </p:txBody>
      </p:sp>
      <p:pic>
        <p:nvPicPr>
          <p:cNvPr id="6" name="Imagen 5" descr="Beato Antonio osst.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5773" y="3735586"/>
            <a:ext cx="1184694" cy="157000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68415" y="440876"/>
            <a:ext cx="8899585" cy="602920"/>
          </a:xfrm>
        </p:spPr>
        <p:txBody>
          <a:bodyPr>
            <a:normAutofit/>
          </a:bodyPr>
          <a:lstStyle/>
          <a:p>
            <a:r>
              <a:rPr lang="es-ES" sz="3600" dirty="0" smtClean="0"/>
              <a:t>JUAN ANTONIO SALUTREGUI IRIBARREN</a:t>
            </a:r>
            <a:endParaRPr lang="es-ES" sz="3600" dirty="0"/>
          </a:p>
        </p:txBody>
      </p:sp>
      <p:sp>
        <p:nvSpPr>
          <p:cNvPr id="5" name="Subtítulo 4"/>
          <p:cNvSpPr>
            <a:spLocks noGrp="1"/>
          </p:cNvSpPr>
          <p:nvPr>
            <p:ph type="subTitle" idx="1"/>
          </p:nvPr>
        </p:nvSpPr>
        <p:spPr>
          <a:xfrm>
            <a:off x="181155" y="1138687"/>
            <a:ext cx="10567358" cy="550365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Capilla de los Mártires de la Iglesia de la Santísima Trinidad de Alcázar de San Juan (Ciudad Real)</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27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u="sng" dirty="0">
                <a:hlinkClick r:id="rId1"/>
              </a:rPr>
              <a:t>https://</a:t>
            </a:r>
            <a:r>
              <a:rPr lang="es-ES" sz="1600" b="1" u="sng" dirty="0" smtClean="0">
                <a:hlinkClick r:id="rId1"/>
              </a:rPr>
              <a:t>www.religionenlibertad.com/blog/37341/peregrinacion-a-los-martires-9.html</a:t>
            </a:r>
            <a:endParaRPr lang="es-ES" sz="1600" b="1" u="sng" dirty="0" smtClean="0"/>
          </a:p>
          <a:p>
            <a:pPr algn="just"/>
            <a:r>
              <a:rPr lang="es-ES" sz="1600" b="1" dirty="0">
                <a:hlinkClick r:id="rId2"/>
              </a:rPr>
              <a:t>https://sangreredentora.wordpress.com/2019/07/27/martires-trinitarios-del-siglo-xx</a:t>
            </a:r>
            <a:r>
              <a:rPr lang="es-ES" sz="1600" b="1" dirty="0" smtClean="0">
                <a:hlinkClick r:id="rId2"/>
              </a:rPr>
              <a:t>/</a:t>
            </a:r>
            <a:endParaRPr lang="es-ES" sz="1600" b="1" dirty="0" smtClean="0"/>
          </a:p>
          <a:p>
            <a:pPr algn="just"/>
            <a:endParaRPr lang="es-ES" sz="1600" dirty="0"/>
          </a:p>
          <a:p>
            <a:pPr algn="just"/>
            <a:endParaRPr lang="es-ES" sz="1600" dirty="0"/>
          </a:p>
          <a:p>
            <a:pPr algn="just"/>
            <a:endParaRPr lang="es-ES" sz="1600" dirty="0"/>
          </a:p>
        </p:txBody>
      </p:sp>
      <p:pic>
        <p:nvPicPr>
          <p:cNvPr id="6" name="Imagen 5" descr="Beato Antonio osst.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8024363" y="2198251"/>
            <a:ext cx="1184694" cy="1570007"/>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4060</Words>
  <Application>WPS Presentation</Application>
  <PresentationFormat>Panorámica</PresentationFormat>
  <Paragraphs>55</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JUAN ANTONIO SALUTREGUI IRIBARREN</vt:lpstr>
      <vt:lpstr>JUAN ANTONIO SALUTREGUI IRIBARREN</vt:lpstr>
      <vt:lpstr>JUAN ANTONIO SALUTREGUI IRIBARREN</vt:lpstr>
      <vt:lpstr>JUAN ANTONIO SALUTREGUI IRIBARREN</vt:lpstr>
      <vt:lpstr>JUAN ANTONIO SALUTREGUI IRIBARREN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dc:title>
  <dc:creator>Usuario</dc:creator>
  <cp:lastModifiedBy>Beatriz</cp:lastModifiedBy>
  <cp:revision>7</cp:revision>
  <dcterms:created xsi:type="dcterms:W3CDTF">2023-06-22T16:32:00Z</dcterms:created>
  <dcterms:modified xsi:type="dcterms:W3CDTF">2023-09-16T11:43:00Z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5CC632490A234B028B1201831DBBA1D6_12</vt:lpwstr>
  </property>
  <property fmtid="{D5CDD505-2E9C-101B-9397-08002B2CF9AE}" pid="3" name="KSOProductBuildVer">
    <vt:lpwstr>3082-12.2.0.13215</vt:lpwstr>
  </property>
</Properties>
</file>