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2EE85980-52CD-4A42-8472-4B2D4BC17FCF}"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A1EA753-FFDA-47D8-B189-0654BAA7A6C9}"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2EE85980-52CD-4A42-8472-4B2D4BC17FCF}"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A1EA753-FFDA-47D8-B189-0654BAA7A6C9}"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2EE85980-52CD-4A42-8472-4B2D4BC17FCF}"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A1EA753-FFDA-47D8-B189-0654BAA7A6C9}"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2EE85980-52CD-4A42-8472-4B2D4BC17FCF}"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A1EA753-FFDA-47D8-B189-0654BAA7A6C9}"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2EE85980-52CD-4A42-8472-4B2D4BC17FCF}"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A1EA753-FFDA-47D8-B189-0654BAA7A6C9}"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2EE85980-52CD-4A42-8472-4B2D4BC17FCF}"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A1EA753-FFDA-47D8-B189-0654BAA7A6C9}"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2EE85980-52CD-4A42-8472-4B2D4BC17FCF}"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3A1EA753-FFDA-47D8-B189-0654BAA7A6C9}"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2EE85980-52CD-4A42-8472-4B2D4BC17FCF}"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3A1EA753-FFDA-47D8-B189-0654BAA7A6C9}"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EE85980-52CD-4A42-8472-4B2D4BC17FCF}"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3A1EA753-FFDA-47D8-B189-0654BAA7A6C9}"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2EE85980-52CD-4A42-8472-4B2D4BC17FCF}"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A1EA753-FFDA-47D8-B189-0654BAA7A6C9}"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2EE85980-52CD-4A42-8472-4B2D4BC17FCF}"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A1EA753-FFDA-47D8-B189-0654BAA7A6C9}"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E85980-52CD-4A42-8472-4B2D4BC17FCF}"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1EA753-FFDA-47D8-B189-0654BAA7A6C9}"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hyperlink" Target="https://www.franciscanos.org/santoral/beatoantoniofaundezycompanero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60684" y="164002"/>
            <a:ext cx="8689731" cy="662475"/>
          </a:xfrm>
        </p:spPr>
        <p:txBody>
          <a:bodyPr>
            <a:normAutofit/>
          </a:bodyPr>
          <a:lstStyle/>
          <a:p>
            <a:r>
              <a:rPr lang="es-ES" sz="3600" dirty="0" smtClean="0"/>
              <a:t>PEDRO SANCHEZ BARBA</a:t>
            </a:r>
            <a:endParaRPr lang="es-ES" sz="3600" dirty="0"/>
          </a:p>
        </p:txBody>
      </p:sp>
      <p:sp>
        <p:nvSpPr>
          <p:cNvPr id="3" name="Subtítulo 2"/>
          <p:cNvSpPr>
            <a:spLocks noGrp="1"/>
          </p:cNvSpPr>
          <p:nvPr>
            <p:ph type="subTitle" idx="1"/>
          </p:nvPr>
        </p:nvSpPr>
        <p:spPr>
          <a:xfrm>
            <a:off x="369275" y="826476"/>
            <a:ext cx="10682656" cy="5864470"/>
          </a:xfrm>
        </p:spPr>
        <p:txBody>
          <a:bodyPr>
            <a:noAutofit/>
          </a:bodyPr>
          <a:lstStyle/>
          <a:p>
            <a:pPr algn="just"/>
            <a:r>
              <a:rPr lang="es-ES" sz="1600" b="1" dirty="0" smtClean="0"/>
              <a:t>Nombre Civil: </a:t>
            </a:r>
            <a:r>
              <a:rPr lang="es-ES" sz="1600" dirty="0" smtClean="0"/>
              <a:t>Pedro</a:t>
            </a:r>
            <a:endParaRPr lang="es-ES" sz="1600" dirty="0" smtClean="0"/>
          </a:p>
          <a:p>
            <a:pPr algn="just"/>
            <a:r>
              <a:rPr lang="es-ES" sz="1600" b="1" dirty="0" smtClean="0"/>
              <a:t>Fecha Nacimiento: </a:t>
            </a:r>
            <a:r>
              <a:rPr lang="es-ES" sz="1600" dirty="0" smtClean="0"/>
              <a:t>01.07.1895</a:t>
            </a:r>
            <a:endParaRPr lang="es-ES" sz="1600" dirty="0" smtClean="0"/>
          </a:p>
          <a:p>
            <a:pPr algn="just"/>
            <a:r>
              <a:rPr lang="es-ES" sz="1600" b="1" dirty="0" smtClean="0"/>
              <a:t>Lugar Nacimiento: </a:t>
            </a:r>
            <a:r>
              <a:rPr lang="es-ES" sz="1600" dirty="0" smtClean="0"/>
              <a:t>Llano de Brujas (Murcia)</a:t>
            </a:r>
            <a:endParaRPr lang="es-ES" sz="1600" dirty="0" smtClean="0"/>
          </a:p>
          <a:p>
            <a:pPr algn="just"/>
            <a:r>
              <a:rPr lang="es-ES" sz="1600" b="1" dirty="0" smtClean="0"/>
              <a:t>Sexo: </a:t>
            </a:r>
            <a:r>
              <a:rPr lang="es-ES" sz="1600" dirty="0" smtClean="0"/>
              <a:t>Varón</a:t>
            </a:r>
            <a:endParaRPr lang="es-ES" sz="1600" dirty="0" smtClean="0"/>
          </a:p>
          <a:p>
            <a:pPr algn="just"/>
            <a:r>
              <a:rPr lang="es-ES" sz="1600" b="1" dirty="0" smtClean="0"/>
              <a:t>Fecha Asesinato: </a:t>
            </a:r>
            <a:r>
              <a:rPr lang="es-ES" sz="1600" dirty="0" smtClean="0"/>
              <a:t>04.09.1936</a:t>
            </a:r>
            <a:endParaRPr lang="es-ES" sz="1600" dirty="0" smtClean="0"/>
          </a:p>
          <a:p>
            <a:pPr algn="just"/>
            <a:r>
              <a:rPr lang="es-ES" sz="1600" b="1" dirty="0" smtClean="0"/>
              <a:t>Lugar Asesinato: </a:t>
            </a:r>
            <a:r>
              <a:rPr lang="es-ES" sz="1600" dirty="0" smtClean="0"/>
              <a:t>Cuelo de Tinaja (Murcia)</a:t>
            </a:r>
            <a:endParaRPr lang="es-ES" sz="1600" dirty="0" smtClean="0"/>
          </a:p>
          <a:p>
            <a:pPr algn="just"/>
            <a:r>
              <a:rPr lang="es-ES" sz="1600" b="1" dirty="0" smtClean="0"/>
              <a:t>Orden: </a:t>
            </a:r>
            <a:r>
              <a:rPr lang="es-ES" sz="1600" dirty="0" smtClean="0"/>
              <a:t>Sacerdote Profeso y Terciario de los Franciscanos Menores (OFM)</a:t>
            </a:r>
            <a:endParaRPr lang="es-ES" sz="1600" dirty="0" smtClean="0"/>
          </a:p>
          <a:p>
            <a:pPr algn="just"/>
            <a:r>
              <a:rPr lang="es-ES" sz="1600" b="1" dirty="0" smtClean="0"/>
              <a:t>Datos Biográficos Resumidos:</a:t>
            </a:r>
            <a:endParaRPr lang="es-ES" sz="1600" dirty="0" smtClean="0"/>
          </a:p>
          <a:p>
            <a:pPr algn="just"/>
            <a:r>
              <a:rPr lang="es-ES" sz="1600" dirty="0" smtClean="0"/>
              <a:t>Nombre de los padres: José y Encarnación.</a:t>
            </a:r>
            <a:endParaRPr lang="es-ES" sz="1600" dirty="0" smtClean="0"/>
          </a:p>
          <a:p>
            <a:pPr algn="just"/>
            <a:r>
              <a:rPr lang="es-ES" sz="1600" dirty="0" smtClean="0"/>
              <a:t>El </a:t>
            </a:r>
            <a:r>
              <a:rPr lang="es-ES" sz="1600" dirty="0"/>
              <a:t>día siguiente, entonces fiesta de la Visitación de la B. V. María, sus piadosos progenitores quisieron que fuese bautizado en la iglesia de nuestra Señora de las Lágrimas en Baena (Murcia). Recibió la confirmación el 13 de julio de 1898</a:t>
            </a:r>
            <a:r>
              <a:rPr lang="es-ES" sz="1600" dirty="0" smtClean="0"/>
              <a:t>.</a:t>
            </a:r>
            <a:endParaRPr lang="es-ES" sz="1600" dirty="0" smtClean="0"/>
          </a:p>
          <a:p>
            <a:pPr algn="just"/>
            <a:r>
              <a:rPr lang="es-ES" sz="1600" dirty="0" smtClean="0"/>
              <a:t>Creció </a:t>
            </a:r>
            <a:r>
              <a:rPr lang="es-ES" sz="1600" dirty="0"/>
              <a:t>en un ambiente profundamente cristiano, manifestó prontamente los signos de la vocación que harán de él un sacerdote fervoroso y santo. </a:t>
            </a:r>
            <a:r>
              <a:rPr lang="es-ES" sz="1600" dirty="0" smtClean="0"/>
              <a:t>Frecuentó </a:t>
            </a:r>
            <a:r>
              <a:rPr lang="es-ES" sz="1600" dirty="0"/>
              <a:t>el seminario de San Fulgencio en Murcia, donde recibió la ordenación presbiteral en 1919. Sus primeras encomiendas fueron de ecónomo del seminario, administrador del periódico católico "La Verdad" y animador de la "Confederación Católica Agraria". En 1931, Don Pedro fue designado por su Obispo para la dirección de la parroquia de San Bartolomé, una de las más importantes de Murcia. Aquí es recordado con gran afecto por parte de los parroquianos, para los cuales fundó varias asociaciones laicales, entre ellas la Acción Católica. Se distinguió por la predicación, su interés por la juventud y la solicitud por los pobres y los olvidados.</a:t>
            </a:r>
            <a:endParaRPr lang="es-ES" sz="1600" dirty="0"/>
          </a:p>
          <a:p>
            <a:pPr algn="just"/>
            <a:endParaRPr lang="es-ES" sz="1600" dirty="0" smtClean="0"/>
          </a:p>
          <a:p>
            <a:pPr algn="just"/>
            <a:br>
              <a:rPr lang="es-ES" sz="1600" dirty="0" smtClean="0"/>
            </a:br>
            <a:endParaRPr lang="es-ES" sz="1600" b="1" dirty="0" smtClean="0"/>
          </a:p>
        </p:txBody>
      </p:sp>
      <p:pic>
        <p:nvPicPr>
          <p:cNvPr id="4" name="Imagen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051165" y="1473200"/>
            <a:ext cx="1261110" cy="167068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855177" y="462940"/>
            <a:ext cx="8812823" cy="565760"/>
          </a:xfrm>
        </p:spPr>
        <p:txBody>
          <a:bodyPr>
            <a:normAutofit fontScale="90000"/>
          </a:bodyPr>
          <a:lstStyle/>
          <a:p>
            <a:r>
              <a:rPr lang="es-ES" sz="3600" dirty="0" smtClean="0"/>
              <a:t>PEDRO SANCHEZ BARBA</a:t>
            </a:r>
            <a:endParaRPr lang="es-ES" sz="3600" dirty="0"/>
          </a:p>
        </p:txBody>
      </p:sp>
      <p:sp>
        <p:nvSpPr>
          <p:cNvPr id="5" name="Subtítulo 4"/>
          <p:cNvSpPr>
            <a:spLocks noGrp="1"/>
          </p:cNvSpPr>
          <p:nvPr>
            <p:ph type="subTitle" idx="1"/>
          </p:nvPr>
        </p:nvSpPr>
        <p:spPr>
          <a:xfrm>
            <a:off x="237392" y="1028700"/>
            <a:ext cx="10506808" cy="5556738"/>
          </a:xfrm>
        </p:spPr>
        <p:txBody>
          <a:bodyPr>
            <a:normAutofit/>
          </a:bodyPr>
          <a:lstStyle/>
          <a:p>
            <a:pPr algn="just"/>
            <a:r>
              <a:rPr lang="es-ES" sz="1600" dirty="0" smtClean="0"/>
              <a:t>Entró en la Tercera Orden Franciscana, de la cual se honraba de llevar siempre el cíngulo; ejercitó en modo admirable la mortificación y la pobreza. Cuando se hicieron frecuentes los atentados contra las iglesias y las casas religiosas, D. Pedro montó muchas veces la guardia nocturna en la iglesia parroquial, junto a otros jóvenes de Acción Católica, con el propósito de preservarla de un eventual atentado de incendio.</a:t>
            </a:r>
            <a:endParaRPr lang="es-ES" sz="1600" dirty="0" smtClean="0"/>
          </a:p>
          <a:p>
            <a:pPr algn="just"/>
            <a:endParaRPr lang="es-ES" sz="1600" dirty="0"/>
          </a:p>
        </p:txBody>
      </p:sp>
      <p:pic>
        <p:nvPicPr>
          <p:cNvPr id="6" name="Imagen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7447280" y="2435860"/>
            <a:ext cx="1303020" cy="172593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427285" y="462940"/>
            <a:ext cx="9144000" cy="609722"/>
          </a:xfrm>
        </p:spPr>
        <p:txBody>
          <a:bodyPr>
            <a:normAutofit/>
          </a:bodyPr>
          <a:lstStyle/>
          <a:p>
            <a:r>
              <a:rPr lang="es-ES" sz="3600" dirty="0" smtClean="0"/>
              <a:t>PEDRO SANCHEZ BARBA</a:t>
            </a:r>
            <a:endParaRPr lang="es-ES" sz="3600" dirty="0"/>
          </a:p>
        </p:txBody>
      </p:sp>
      <p:sp>
        <p:nvSpPr>
          <p:cNvPr id="5" name="Subtítulo 4"/>
          <p:cNvSpPr>
            <a:spLocks noGrp="1"/>
          </p:cNvSpPr>
          <p:nvPr>
            <p:ph type="subTitle" idx="1"/>
          </p:nvPr>
        </p:nvSpPr>
        <p:spPr>
          <a:xfrm>
            <a:off x="237391" y="1160585"/>
            <a:ext cx="10594731" cy="5468815"/>
          </a:xfrm>
        </p:spPr>
        <p:txBody>
          <a:bodyPr>
            <a:normAutofit/>
          </a:bodyPr>
          <a:lstStyle/>
          <a:p>
            <a:pPr algn="just"/>
            <a:r>
              <a:rPr lang="es-ES" sz="1600" b="1" dirty="0" smtClean="0"/>
              <a:t>Datos Biográficos Extendidos:</a:t>
            </a:r>
            <a:endParaRPr lang="es-ES" sz="1600" b="1" dirty="0" smtClean="0"/>
          </a:p>
          <a:p>
            <a:pPr algn="just"/>
            <a:r>
              <a:rPr lang="es-ES" sz="1600" b="1" dirty="0" smtClean="0"/>
              <a:t>Martirio:</a:t>
            </a:r>
            <a:endParaRPr lang="es-ES" sz="1600" b="1" dirty="0" smtClean="0"/>
          </a:p>
          <a:p>
            <a:pPr algn="just"/>
            <a:r>
              <a:rPr lang="es-ES" sz="1600" dirty="0"/>
              <a:t>En la noche entre el 3 y el 4 de septiembre de 1936, fue detenido por los milicianos en la propia casa paterna, junto a su hermano Fulgencio, que en vano había intentado protegerlo con una mentira. Conducido al lugar del martirio, junto a su hermano Fulgencio y a Fray Buenaventura Muñoz Martínez, invitado a declararse como fascista, el beato respondió: "De fascistas no tenemos nada, de mí como sacerdote hagan lo que quieran, mas liberen a mi hermano, para que cuide de mi madre enferma, es su único apoyo". En aquel momento salió una primera descarga de disparos que hirieron gravemente a los tres prisioneros. Mientras caían al suelo fueron nuevamente fusilados, y sólo Fulgencio sobrevivió milagrosamente, siendo testigo privilegiado del martirio de los siervos de Dios Don Pedro y Fray Buenaventura</a:t>
            </a:r>
            <a:r>
              <a:rPr lang="es-ES" dirty="0"/>
              <a:t>.</a:t>
            </a:r>
            <a:endParaRPr lang="es-ES" dirty="0"/>
          </a:p>
          <a:p>
            <a:pPr algn="just"/>
            <a:endParaRPr lang="es-ES" sz="1600" dirty="0"/>
          </a:p>
        </p:txBody>
      </p:sp>
      <p:pic>
        <p:nvPicPr>
          <p:cNvPr id="6" name="Imagen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1104099" y="2862482"/>
            <a:ext cx="868680" cy="115062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345223" y="392601"/>
            <a:ext cx="9226062" cy="706437"/>
          </a:xfrm>
        </p:spPr>
        <p:txBody>
          <a:bodyPr>
            <a:normAutofit/>
          </a:bodyPr>
          <a:lstStyle/>
          <a:p>
            <a:r>
              <a:rPr lang="es-ES" sz="3600" dirty="0" smtClean="0"/>
              <a:t>PEDRO SANCHEZ BARBA</a:t>
            </a:r>
            <a:endParaRPr lang="es-ES" sz="3600" dirty="0"/>
          </a:p>
        </p:txBody>
      </p:sp>
      <p:sp>
        <p:nvSpPr>
          <p:cNvPr id="5" name="Subtítulo 4"/>
          <p:cNvSpPr>
            <a:spLocks noGrp="1"/>
          </p:cNvSpPr>
          <p:nvPr>
            <p:ph type="subTitle" idx="1"/>
          </p:nvPr>
        </p:nvSpPr>
        <p:spPr>
          <a:xfrm>
            <a:off x="369277" y="1178169"/>
            <a:ext cx="10533185" cy="5495193"/>
          </a:xfrm>
        </p:spPr>
        <p:txBody>
          <a:bodyPr>
            <a:normAutofit/>
          </a:bodyPr>
          <a:lstStyle/>
          <a:p>
            <a:pPr algn="just"/>
            <a:r>
              <a:rPr lang="es-ES" sz="1600" b="1" dirty="0" smtClean="0"/>
              <a:t>¿En qué lugar reposan sus restos mortales?</a:t>
            </a:r>
            <a:endParaRPr lang="es-ES" sz="1600" b="1" dirty="0" smtClean="0"/>
          </a:p>
          <a:p>
            <a:pPr algn="just"/>
            <a:r>
              <a:rPr lang="es-ES" sz="1600" dirty="0" smtClean="0"/>
              <a:t>En la Parroquia Nuestra Señora de la Merced de los franciscanos en Murcia</a:t>
            </a:r>
            <a:endParaRPr lang="es-ES" sz="1600" dirty="0" smtClean="0"/>
          </a:p>
          <a:p>
            <a:pPr algn="just"/>
            <a:r>
              <a:rPr lang="es-ES" sz="1600" b="1" dirty="0" smtClean="0"/>
              <a:t>¿En qué fecha fue Beatificado?</a:t>
            </a:r>
            <a:endParaRPr lang="es-ES" sz="1600" b="1" dirty="0" smtClean="0"/>
          </a:p>
          <a:p>
            <a:pPr algn="just"/>
            <a:r>
              <a:rPr lang="es-ES" sz="1600" dirty="0" smtClean="0"/>
              <a:t>El 13 de octubre de 2013, en Tarragona</a:t>
            </a:r>
            <a:endParaRPr lang="es-ES" sz="1600" dirty="0" smtClean="0"/>
          </a:p>
          <a:p>
            <a:pPr algn="just"/>
            <a:r>
              <a:rPr lang="es-ES" sz="1600" b="1" dirty="0" smtClean="0"/>
              <a:t>¿En qué fecha fue Canonizado?</a:t>
            </a:r>
            <a:endParaRPr lang="es-ES" sz="1600" b="1" dirty="0" smtClean="0"/>
          </a:p>
          <a:p>
            <a:pPr algn="just"/>
            <a:r>
              <a:rPr lang="es-ES" sz="1600" dirty="0" smtClean="0"/>
              <a:t>Aún no está canonizado</a:t>
            </a:r>
            <a:endParaRPr lang="es-ES" sz="1600" dirty="0" smtClean="0"/>
          </a:p>
          <a:p>
            <a:pPr algn="just"/>
            <a:r>
              <a:rPr lang="es-ES" sz="1600" b="1" dirty="0" smtClean="0"/>
              <a:t>Fiesta Canónica:</a:t>
            </a:r>
            <a:endParaRPr lang="es-ES" sz="1600" b="1" dirty="0" smtClean="0"/>
          </a:p>
          <a:p>
            <a:pPr algn="just"/>
            <a:r>
              <a:rPr lang="es-ES" sz="1600" dirty="0" smtClean="0"/>
              <a:t>04 de septiembre</a:t>
            </a:r>
            <a:endParaRPr lang="es-ES" sz="1600" dirty="0" smtClean="0"/>
          </a:p>
          <a:p>
            <a:pPr algn="just"/>
            <a:r>
              <a:rPr lang="es-ES" sz="1600" dirty="0" smtClean="0"/>
              <a:t>06 de septiembre, Festividad de los Beatos Mártires durante la Persecución Religiosa en el Siglo XX</a:t>
            </a:r>
            <a:endParaRPr lang="es-ES" sz="1600" dirty="0" smtClean="0"/>
          </a:p>
          <a:p>
            <a:pPr algn="just"/>
            <a:r>
              <a:rPr lang="es-ES" sz="1600" b="1" dirty="0" smtClean="0"/>
              <a:t>Fuente:</a:t>
            </a:r>
            <a:endParaRPr lang="es-ES" sz="1600" b="1" dirty="0" smtClean="0"/>
          </a:p>
          <a:p>
            <a:pPr algn="just"/>
            <a:r>
              <a:rPr lang="es-ES" sz="1600" b="1" dirty="0">
                <a:hlinkClick r:id="rId1"/>
              </a:rPr>
              <a:t>https://</a:t>
            </a:r>
            <a:r>
              <a:rPr lang="es-ES" sz="1600" b="1" dirty="0" smtClean="0">
                <a:hlinkClick r:id="rId1"/>
              </a:rPr>
              <a:t>www.franciscanos.org/santoral/beatoantoniofaundezycompaneros.html</a:t>
            </a:r>
            <a:endParaRPr lang="es-ES" sz="1600" dirty="0" smtClean="0"/>
          </a:p>
          <a:p>
            <a:pPr algn="just"/>
            <a:r>
              <a:rPr lang="es-ES" sz="1600" dirty="0"/>
              <a:t>[Fuente: María Encarnación González Rodríguez, </a:t>
            </a:r>
            <a:r>
              <a:rPr lang="es-ES" sz="1600" i="1" dirty="0"/>
              <a:t>Los 522 mártires del siglo XX en España de la Beatificación del Año de la fe</a:t>
            </a:r>
            <a:r>
              <a:rPr lang="es-ES" sz="1600" dirty="0"/>
              <a:t>. Madrid, </a:t>
            </a:r>
            <a:r>
              <a:rPr lang="es-ES" sz="1600" dirty="0" err="1"/>
              <a:t>Edice</a:t>
            </a:r>
            <a:r>
              <a:rPr lang="es-ES" sz="1600" dirty="0"/>
              <a:t>, 2013, pp. 125-128</a:t>
            </a:r>
            <a:endParaRPr lang="es-ES" sz="1600" b="1" dirty="0"/>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61960" y="1919605"/>
            <a:ext cx="1228725" cy="1627505"/>
          </a:xfrm>
          <a:prstGeom prst="rect">
            <a:avLst/>
          </a:prstGeom>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3285</Words>
  <Application>WPS Presentation</Application>
  <PresentationFormat>Panorámica</PresentationFormat>
  <Paragraphs>43</Paragraphs>
  <Slides>4</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4</vt:i4>
      </vt:variant>
    </vt:vector>
  </HeadingPairs>
  <TitlesOfParts>
    <vt:vector size="12" baseType="lpstr">
      <vt:lpstr>Arial</vt:lpstr>
      <vt:lpstr>SimSun</vt:lpstr>
      <vt:lpstr>Wingdings</vt:lpstr>
      <vt:lpstr>Calibri Light</vt:lpstr>
      <vt:lpstr>Calibri</vt:lpstr>
      <vt:lpstr>Microsoft YaHei</vt:lpstr>
      <vt:lpstr>Arial Unicode MS</vt:lpstr>
      <vt:lpstr>Tema de Office</vt:lpstr>
      <vt:lpstr>PEDRO SANCHEZ BARBA</vt:lpstr>
      <vt:lpstr>PEDRO SANCHEZ BARBA</vt:lpstr>
      <vt:lpstr>PEDRO SANCHEZ BARBA</vt:lpstr>
      <vt:lpstr>PEDRO SANCHEZ BARBA</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PEDRO SANCHEZ BARBA</dc:title>
  <dc:creator>Usuario</dc:creator>
  <cp:lastModifiedBy>Beatriz</cp:lastModifiedBy>
  <cp:revision>4</cp:revision>
  <dcterms:created xsi:type="dcterms:W3CDTF">2023-06-24T02:14:00Z</dcterms:created>
  <dcterms:modified xsi:type="dcterms:W3CDTF">2023-09-16T11:18:03Z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32F4FA48BA6F479CA1A752A9DD46E80E_12</vt:lpwstr>
  </property>
  <property fmtid="{D5CDD505-2E9C-101B-9397-08002B2CF9AE}" pid="3" name="KSOProductBuildVer">
    <vt:lpwstr>3082-12.2.0.13215</vt:lpwstr>
  </property>
</Properties>
</file>