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0492EEFD-C891-467D-9893-A3B65D5A8FFA}"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2093375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492EEFD-C891-467D-9893-A3B65D5A8FFA}"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1649576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492EEFD-C891-467D-9893-A3B65D5A8FFA}"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471794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492EEFD-C891-467D-9893-A3B65D5A8FFA}"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124268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0492EEFD-C891-467D-9893-A3B65D5A8FFA}"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9527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0492EEFD-C891-467D-9893-A3B65D5A8FFA}" type="datetimeFigureOut">
              <a:rPr lang="es-ES" smtClean="0"/>
              <a:t>10/12/2023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2002118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0492EEFD-C891-467D-9893-A3B65D5A8FFA}" type="datetimeFigureOut">
              <a:rPr lang="es-ES" smtClean="0"/>
              <a:t>10/12/2023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3132587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492EEFD-C891-467D-9893-A3B65D5A8FFA}" type="datetimeFigureOut">
              <a:rPr lang="es-ES" smtClean="0"/>
              <a:t>10/12/2023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2244082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492EEFD-C891-467D-9893-A3B65D5A8FFA}" type="datetimeFigureOut">
              <a:rPr lang="es-ES" smtClean="0"/>
              <a:t>10/12/2023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144233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0492EEFD-C891-467D-9893-A3B65D5A8FFA}" type="datetimeFigureOut">
              <a:rPr lang="es-ES" smtClean="0"/>
              <a:t>10/12/2023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7958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0492EEFD-C891-467D-9893-A3B65D5A8FFA}" type="datetimeFigureOut">
              <a:rPr lang="es-ES" smtClean="0"/>
              <a:t>10/12/2023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9BB70D0-8AD0-470B-9503-FB2C430289D0}" type="slidenum">
              <a:rPr lang="es-ES" smtClean="0"/>
              <a:t>‹Nº›</a:t>
            </a:fld>
            <a:endParaRPr lang="es-ES"/>
          </a:p>
        </p:txBody>
      </p:sp>
    </p:spTree>
    <p:extLst>
      <p:ext uri="{BB962C8B-B14F-4D97-AF65-F5344CB8AC3E}">
        <p14:creationId xmlns:p14="http://schemas.microsoft.com/office/powerpoint/2010/main" val="3807940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2EEFD-C891-467D-9893-A3B65D5A8FFA}" type="datetimeFigureOut">
              <a:rPr lang="es-ES" smtClean="0"/>
              <a:t>10/12/2023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B70D0-8AD0-470B-9503-FB2C430289D0}" type="slidenum">
              <a:rPr lang="es-ES" smtClean="0"/>
              <a:t>‹Nº›</a:t>
            </a:fld>
            <a:endParaRPr lang="es-ES"/>
          </a:p>
        </p:txBody>
      </p:sp>
    </p:spTree>
    <p:extLst>
      <p:ext uri="{BB962C8B-B14F-4D97-AF65-F5344CB8AC3E}">
        <p14:creationId xmlns:p14="http://schemas.microsoft.com/office/powerpoint/2010/main" val="3609943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america.cmtpalau.org/2013/11/traslado-de-restos-mortales-hno-buenaventur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50109" y="595891"/>
            <a:ext cx="9217891" cy="706437"/>
          </a:xfrm>
        </p:spPr>
        <p:txBody>
          <a:bodyPr>
            <a:normAutofit/>
          </a:bodyPr>
          <a:lstStyle/>
          <a:p>
            <a:r>
              <a:rPr lang="es-ES" sz="3600" dirty="0" smtClean="0"/>
              <a:t>BUENAVENTURA TOLDRA RODON</a:t>
            </a:r>
            <a:endParaRPr lang="es-ES" sz="3600" dirty="0"/>
          </a:p>
        </p:txBody>
      </p:sp>
      <p:sp>
        <p:nvSpPr>
          <p:cNvPr id="3" name="Subtítulo 2"/>
          <p:cNvSpPr>
            <a:spLocks noGrp="1"/>
          </p:cNvSpPr>
          <p:nvPr>
            <p:ph type="subTitle" idx="1"/>
          </p:nvPr>
        </p:nvSpPr>
        <p:spPr>
          <a:xfrm>
            <a:off x="240145" y="1302328"/>
            <a:ext cx="10538691" cy="5292436"/>
          </a:xfrm>
        </p:spPr>
        <p:txBody>
          <a:bodyPr>
            <a:normAutofit/>
          </a:bodyPr>
          <a:lstStyle/>
          <a:p>
            <a:pPr algn="just"/>
            <a:r>
              <a:rPr lang="es-ES" sz="1600" b="1" dirty="0" smtClean="0"/>
              <a:t>Nombre Civil: </a:t>
            </a:r>
            <a:r>
              <a:rPr lang="es-ES" sz="1600" dirty="0" smtClean="0"/>
              <a:t>Buenaventura Andrés Raimundo</a:t>
            </a:r>
          </a:p>
          <a:p>
            <a:pPr algn="just"/>
            <a:r>
              <a:rPr lang="es-ES" sz="1600" b="1" dirty="0" smtClean="0"/>
              <a:t>Fecha Nacimiento: </a:t>
            </a:r>
            <a:r>
              <a:rPr lang="es-ES" sz="1600" dirty="0" smtClean="0"/>
              <a:t>31/03/1896</a:t>
            </a:r>
          </a:p>
          <a:p>
            <a:pPr algn="just"/>
            <a:r>
              <a:rPr lang="es-ES" sz="1600" b="1" dirty="0" smtClean="0"/>
              <a:t>Lugar Nacimiento: </a:t>
            </a:r>
            <a:r>
              <a:rPr lang="es-ES" sz="1600" dirty="0" smtClean="0"/>
              <a:t>Pla de Cabra (Tarragona) hoy Pla de Santa María</a:t>
            </a:r>
          </a:p>
          <a:p>
            <a:pPr algn="just"/>
            <a:r>
              <a:rPr lang="es-ES" sz="1600" b="1" dirty="0" smtClean="0"/>
              <a:t>Sexo: </a:t>
            </a:r>
            <a:r>
              <a:rPr lang="es-ES" sz="1600" dirty="0" smtClean="0"/>
              <a:t>Varón</a:t>
            </a:r>
          </a:p>
          <a:p>
            <a:pPr algn="just"/>
            <a:r>
              <a:rPr lang="es-ES" sz="1600" b="1" dirty="0" smtClean="0"/>
              <a:t>Fecha Asesinato: </a:t>
            </a:r>
            <a:r>
              <a:rPr lang="es-ES" sz="1600" dirty="0" smtClean="0"/>
              <a:t>11/11/1936</a:t>
            </a:r>
          </a:p>
          <a:p>
            <a:pPr algn="just"/>
            <a:r>
              <a:rPr lang="es-ES" sz="1600" b="1" dirty="0" smtClean="0"/>
              <a:t>Lugar Asesinato: </a:t>
            </a:r>
            <a:r>
              <a:rPr lang="es-ES" sz="1600" dirty="0" smtClean="0"/>
              <a:t>Tapias del Cementerio de </a:t>
            </a:r>
            <a:r>
              <a:rPr lang="es-ES" sz="1600" dirty="0" err="1" smtClean="0"/>
              <a:t>Torredembrana</a:t>
            </a:r>
            <a:endParaRPr lang="es-ES" sz="1600" dirty="0" smtClean="0"/>
          </a:p>
          <a:p>
            <a:pPr algn="just"/>
            <a:r>
              <a:rPr lang="es-ES" sz="1600" b="1" dirty="0" smtClean="0"/>
              <a:t>Orden Religiosa: </a:t>
            </a:r>
            <a:r>
              <a:rPr lang="es-ES" sz="1600" dirty="0" smtClean="0"/>
              <a:t>Religioso del Instituto de los Hermanos Carmelitas de la Enseñanza. (Terciario)</a:t>
            </a:r>
          </a:p>
          <a:p>
            <a:pPr algn="just"/>
            <a:r>
              <a:rPr lang="es-ES" sz="1600" b="1" dirty="0" smtClean="0"/>
              <a:t>Datos Biográficos Resumidos:</a:t>
            </a:r>
          </a:p>
          <a:p>
            <a:pPr algn="just"/>
            <a:r>
              <a:rPr lang="es-ES" sz="1600" dirty="0" smtClean="0"/>
              <a:t>Fue bautizado el mismo día de su nacimiento.</a:t>
            </a:r>
          </a:p>
          <a:p>
            <a:pPr algn="just"/>
            <a:r>
              <a:rPr lang="es-ES" sz="1600" dirty="0" smtClean="0"/>
              <a:t>A </a:t>
            </a:r>
            <a:r>
              <a:rPr lang="es-ES" sz="1600" dirty="0"/>
              <a:t>finales de verano del año 1907 ingresó en el seminario de Tarragona, donde permaneció durante ocho años, pero del que tuvo que salir dado su delicado estado de salud. Pero como él quería ser religioso a toda costa, ingresó en el Instituto de Hermanos Carmelitas de la Enseñanza en el mes de julio de 1915, con Beato Isidro </a:t>
            </a:r>
            <a:r>
              <a:rPr lang="es-ES" sz="1600" dirty="0" err="1"/>
              <a:t>Tarsà</a:t>
            </a:r>
            <a:r>
              <a:rPr lang="es-ES" sz="1600" dirty="0"/>
              <a:t> </a:t>
            </a:r>
            <a:r>
              <a:rPr lang="es-ES" sz="1600" dirty="0" err="1"/>
              <a:t>Giribets</a:t>
            </a:r>
            <a:r>
              <a:rPr lang="es-ES" sz="1600" dirty="0"/>
              <a:t>. diecinueve años de edad. </a:t>
            </a:r>
            <a:r>
              <a:rPr lang="es-ES" sz="1700" dirty="0"/>
              <a:t>El día primero del año 1917 hizo su profesión religiosa, permaneciendo durante un año en la casa general del Instituto.</a:t>
            </a:r>
            <a:br>
              <a:rPr lang="es-ES" sz="1700" dirty="0"/>
            </a:br>
            <a:r>
              <a:rPr lang="es-ES" sz="1700" dirty="0"/>
              <a:t>Posteriormente, fue trasladado al colegio de Vendrell donde estuvo hasta el año 1921, regresando a Tarragona donde continuó su labor de profesor. Fue hombre de confianza del Hermano </a:t>
            </a:r>
            <a:r>
              <a:rPr lang="es-ES" sz="1700" dirty="0" err="1"/>
              <a:t>Goatas</a:t>
            </a:r>
            <a:r>
              <a:rPr lang="es-ES" sz="1700" dirty="0"/>
              <a:t> – que era el decano de los Terciarios Carmelitas, un hombre leal y fiel al Instituto, como lo demuestra el hecho de que con sólo veintiocho años de edad, fue encargado de conservar el patrimonio del mismo.</a:t>
            </a:r>
          </a:p>
          <a:p>
            <a:pPr algn="just"/>
            <a:endParaRPr lang="es-ES" sz="1600" dirty="0" smtClean="0"/>
          </a:p>
          <a:p>
            <a:pPr algn="just"/>
            <a:endParaRPr lang="es-ES" sz="16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7309" y="2232466"/>
            <a:ext cx="1182255" cy="1720707"/>
          </a:xfrm>
          <a:prstGeom prst="rect">
            <a:avLst/>
          </a:prstGeom>
        </p:spPr>
      </p:pic>
    </p:spTree>
    <p:extLst>
      <p:ext uri="{BB962C8B-B14F-4D97-AF65-F5344CB8AC3E}">
        <p14:creationId xmlns:p14="http://schemas.microsoft.com/office/powerpoint/2010/main" val="254264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53309" y="457345"/>
            <a:ext cx="8885382" cy="660255"/>
          </a:xfrm>
        </p:spPr>
        <p:txBody>
          <a:bodyPr>
            <a:normAutofit/>
          </a:bodyPr>
          <a:lstStyle/>
          <a:p>
            <a:r>
              <a:rPr lang="es-ES" sz="3600" dirty="0" smtClean="0"/>
              <a:t>BUENAVENTURA TOLDRA RODON</a:t>
            </a:r>
            <a:endParaRPr lang="es-ES" sz="3600" dirty="0"/>
          </a:p>
        </p:txBody>
      </p:sp>
      <p:sp>
        <p:nvSpPr>
          <p:cNvPr id="5" name="Subtítulo 4"/>
          <p:cNvSpPr>
            <a:spLocks noGrp="1"/>
          </p:cNvSpPr>
          <p:nvPr>
            <p:ph type="subTitle" idx="1"/>
          </p:nvPr>
        </p:nvSpPr>
        <p:spPr>
          <a:xfrm>
            <a:off x="286327" y="1191491"/>
            <a:ext cx="10446328" cy="5440218"/>
          </a:xfrm>
        </p:spPr>
        <p:txBody>
          <a:bodyPr>
            <a:normAutofit/>
          </a:bodyPr>
          <a:lstStyle/>
          <a:p>
            <a:pPr algn="just"/>
            <a:r>
              <a:rPr lang="es-ES" sz="1600" b="1" dirty="0" smtClean="0"/>
              <a:t>Datos Biográficos Extendidos:</a:t>
            </a:r>
          </a:p>
          <a:p>
            <a:pPr algn="just"/>
            <a:r>
              <a:rPr lang="es-ES" sz="1600" b="1" dirty="0" smtClean="0"/>
              <a:t>Martirio y Asesinato:</a:t>
            </a:r>
          </a:p>
          <a:p>
            <a:pPr algn="just"/>
            <a:r>
              <a:rPr lang="es-ES" sz="1600" dirty="0"/>
              <a:t>Estaba en Tarragona cuando estalló la Guerra Civil y el día 21, junto con otros tres compañeros de su Congregación, se refugió en la casa que sus padres tenían en la calle de Nuestra Señora del Claustro. El día 25 se presentó un pelotón de la FAI buscando a un hermano suyo que era sacerdote, y al confesar los cuatro que ellos eran religiosos, fueron detenidos. Al despedirse de su madre, le dijo:</a:t>
            </a:r>
            <a:br>
              <a:rPr lang="es-ES" sz="1600" dirty="0"/>
            </a:br>
            <a:r>
              <a:rPr lang="es-ES" sz="1600" b="1" dirty="0"/>
              <a:t>“Madre¨ † todo † esto † sea † por † amor † a † nuestro  Señor † Si † ya † no † nos † vemos † aquí ¨ † nos † veremos † en † el † cielo”</a:t>
            </a:r>
            <a:r>
              <a:rPr lang="es-ES" sz="1600" dirty="0"/>
              <a:t>. Como el resto de sus compañeros, estuvo encarcelado cuatro meses en el barco prisión Río Segre, siendo fusilado también el mismo día junto a las tapias del cementerio de </a:t>
            </a:r>
            <a:r>
              <a:rPr lang="es-ES" sz="1600" dirty="0" err="1"/>
              <a:t>Torredembarra</a:t>
            </a:r>
            <a:r>
              <a:rPr lang="es-ES" sz="1600" dirty="0"/>
              <a:t>.</a:t>
            </a:r>
            <a:br>
              <a:rPr lang="es-ES" sz="1600" dirty="0"/>
            </a:br>
            <a:r>
              <a:rPr lang="es-ES" sz="1600" dirty="0"/>
              <a:t>Actualmente está sepultado en la iglesia santuario Monte Carmelo junto al sarcófago que contiene los restos del Beato Francisco </a:t>
            </a:r>
            <a:r>
              <a:rPr lang="es-ES" sz="1600" dirty="0" err="1"/>
              <a:t>Palau</a:t>
            </a:r>
            <a:r>
              <a:rPr lang="es-ES" sz="1600" dirty="0"/>
              <a:t>, fundador del Instituto.</a:t>
            </a:r>
          </a:p>
          <a:p>
            <a:pPr algn="just"/>
            <a:endParaRPr lang="es-ES" sz="1600" b="1" dirty="0" smtClean="0"/>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7309" y="2232466"/>
            <a:ext cx="1182255" cy="1720707"/>
          </a:xfrm>
          <a:prstGeom prst="rect">
            <a:avLst/>
          </a:prstGeom>
        </p:spPr>
      </p:pic>
    </p:spTree>
    <p:extLst>
      <p:ext uri="{BB962C8B-B14F-4D97-AF65-F5344CB8AC3E}">
        <p14:creationId xmlns:p14="http://schemas.microsoft.com/office/powerpoint/2010/main" val="229036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01927"/>
            <a:ext cx="9273309" cy="567892"/>
          </a:xfrm>
        </p:spPr>
        <p:txBody>
          <a:bodyPr>
            <a:normAutofit fontScale="90000"/>
          </a:bodyPr>
          <a:lstStyle/>
          <a:p>
            <a:r>
              <a:rPr lang="es-ES" sz="3600" dirty="0" smtClean="0"/>
              <a:t>BUENAVENTURA TOLDRA RODON</a:t>
            </a:r>
            <a:endParaRPr lang="es-ES" sz="3600" dirty="0"/>
          </a:p>
        </p:txBody>
      </p:sp>
      <p:sp>
        <p:nvSpPr>
          <p:cNvPr id="5" name="Subtítulo 4"/>
          <p:cNvSpPr>
            <a:spLocks noGrp="1"/>
          </p:cNvSpPr>
          <p:nvPr>
            <p:ph type="subTitle" idx="1"/>
          </p:nvPr>
        </p:nvSpPr>
        <p:spPr>
          <a:xfrm>
            <a:off x="138545" y="886691"/>
            <a:ext cx="10658764" cy="5828145"/>
          </a:xfrm>
        </p:spPr>
        <p:txBody>
          <a:bodyPr>
            <a:normAutofit/>
          </a:bodyPr>
          <a:lstStyle/>
          <a:p>
            <a:pPr algn="just"/>
            <a:r>
              <a:rPr lang="es-ES" sz="1600" b="1" dirty="0" smtClean="0"/>
              <a:t>¿En qué lugar reposan sus restos mortales?</a:t>
            </a:r>
            <a:endParaRPr lang="es-ES" dirty="0" smtClean="0"/>
          </a:p>
          <a:p>
            <a:pPr algn="just" fontAlgn="base"/>
            <a:r>
              <a:rPr lang="es-ES" sz="1600" dirty="0" smtClean="0"/>
              <a:t>Iglesia Santuario</a:t>
            </a:r>
            <a:r>
              <a:rPr lang="es-ES" sz="1600" dirty="0"/>
              <a:t> Monte Carmelo junto al sarcófago que contiene los restos del Beato Francisco </a:t>
            </a:r>
            <a:r>
              <a:rPr lang="es-ES" sz="1600" dirty="0" err="1"/>
              <a:t>Palau</a:t>
            </a:r>
            <a:r>
              <a:rPr lang="es-ES" sz="1600" dirty="0"/>
              <a:t>, fundador del Instituto.</a:t>
            </a:r>
          </a:p>
          <a:p>
            <a:pPr algn="just"/>
            <a:r>
              <a:rPr lang="es-ES" sz="1600" b="1" dirty="0" smtClean="0"/>
              <a:t>¿En qué fecha fue Beatificado?</a:t>
            </a:r>
          </a:p>
          <a:p>
            <a:pPr algn="just"/>
            <a:r>
              <a:rPr lang="es-ES" sz="1600" dirty="0" smtClean="0"/>
              <a:t>El 13 de octubre de 2013, en Tarragona</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algn="just"/>
            <a:r>
              <a:rPr lang="es-ES" sz="1600" dirty="0" smtClean="0"/>
              <a:t>11 de Noviembre</a:t>
            </a:r>
          </a:p>
          <a:p>
            <a:pPr algn="just"/>
            <a:r>
              <a:rPr lang="es-ES" sz="1600" dirty="0" smtClean="0"/>
              <a:t>06 de Noviembre, Festividad de los Mártires durante la Persecución Religiosa en el siglo XX</a:t>
            </a:r>
          </a:p>
          <a:p>
            <a:pPr algn="just"/>
            <a:r>
              <a:rPr lang="es-ES" sz="1600" b="1" dirty="0" smtClean="0"/>
              <a:t>Fuente:</a:t>
            </a:r>
          </a:p>
          <a:p>
            <a:pPr algn="just"/>
            <a:r>
              <a:rPr lang="es-ES" sz="1600" b="1" dirty="0">
                <a:hlinkClick r:id="rId2"/>
              </a:rPr>
              <a:t>https://america.cmtpalau.org/2013/11/traslado-de-restos-mortales-hno-buenaventura</a:t>
            </a:r>
            <a:r>
              <a:rPr lang="es-ES" sz="1600" b="1" dirty="0" smtClean="0">
                <a:hlinkClick r:id="rId2"/>
              </a:rPr>
              <a:t>/</a:t>
            </a:r>
            <a:endParaRPr lang="es-ES" sz="1600" b="1" dirty="0" smtClean="0"/>
          </a:p>
          <a:p>
            <a:pPr algn="just"/>
            <a:endParaRPr lang="es-ES" sz="1600" dirty="0"/>
          </a:p>
          <a:p>
            <a:pPr algn="just"/>
            <a:endParaRPr lang="es-ES" sz="1600" dirty="0" smtClean="0"/>
          </a:p>
          <a:p>
            <a:pPr algn="just"/>
            <a:endParaRPr lang="es-ES" sz="1600" dirty="0"/>
          </a:p>
          <a:p>
            <a:pPr algn="just"/>
            <a:endParaRPr lang="es-ES" sz="1600" dirty="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7309" y="2232466"/>
            <a:ext cx="1182255" cy="1720707"/>
          </a:xfrm>
          <a:prstGeom prst="rect">
            <a:avLst/>
          </a:prstGeom>
        </p:spPr>
      </p:pic>
    </p:spTree>
    <p:extLst>
      <p:ext uri="{BB962C8B-B14F-4D97-AF65-F5344CB8AC3E}">
        <p14:creationId xmlns:p14="http://schemas.microsoft.com/office/powerpoint/2010/main" val="37878783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126</Words>
  <Application>Microsoft Office PowerPoint</Application>
  <PresentationFormat>Panorámica</PresentationFormat>
  <Paragraphs>29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BUENAVENTURA TOLDRA RODON</vt:lpstr>
      <vt:lpstr>BUENAVENTURA TOLDRA RODON</vt:lpstr>
      <vt:lpstr>BUENAVENTURA TOLDRA RODON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BUENAVENTURA TOLDRA RODON</dc:title>
  <dc:creator>Usuario</dc:creator>
  <cp:lastModifiedBy>Usuario</cp:lastModifiedBy>
  <cp:revision>2</cp:revision>
  <dcterms:created xsi:type="dcterms:W3CDTF">2023-12-10T09:27:18Z</dcterms:created>
  <dcterms:modified xsi:type="dcterms:W3CDTF">2023-12-10T09:35:41Z</dcterms:modified>
</cp:coreProperties>
</file>