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A6A7C9A7-015A-45E8-AA9B-BAC24585A3A7}" type="datetimeFigureOut">
              <a:rPr lang="es-ES" smtClean="0"/>
              <a:t>06/12/2023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3180994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6A7C9A7-015A-45E8-AA9B-BAC24585A3A7}" type="datetimeFigureOut">
              <a:rPr lang="es-ES" smtClean="0"/>
              <a:t>06/12/2023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2205171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6A7C9A7-015A-45E8-AA9B-BAC24585A3A7}" type="datetimeFigureOut">
              <a:rPr lang="es-ES" smtClean="0"/>
              <a:t>06/12/2023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3270359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6A7C9A7-015A-45E8-AA9B-BAC24585A3A7}" type="datetimeFigureOut">
              <a:rPr lang="es-ES" smtClean="0"/>
              <a:t>06/12/2023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2317963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6A7C9A7-015A-45E8-AA9B-BAC24585A3A7}" type="datetimeFigureOut">
              <a:rPr lang="es-ES" smtClean="0"/>
              <a:t>06/12/2023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2761320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A6A7C9A7-015A-45E8-AA9B-BAC24585A3A7}" type="datetimeFigureOut">
              <a:rPr lang="es-ES" smtClean="0"/>
              <a:t>06/12/2023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3605200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A6A7C9A7-015A-45E8-AA9B-BAC24585A3A7}" type="datetimeFigureOut">
              <a:rPr lang="es-ES" smtClean="0"/>
              <a:t>06/12/2023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376391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6A7C9A7-015A-45E8-AA9B-BAC24585A3A7}" type="datetimeFigureOut">
              <a:rPr lang="es-ES" smtClean="0"/>
              <a:t>06/12/2023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160677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6A7C9A7-015A-45E8-AA9B-BAC24585A3A7}" type="datetimeFigureOut">
              <a:rPr lang="es-ES" smtClean="0"/>
              <a:t>06/12/2023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4071707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6A7C9A7-015A-45E8-AA9B-BAC24585A3A7}" type="datetimeFigureOut">
              <a:rPr lang="es-ES" smtClean="0"/>
              <a:t>06/12/2023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695579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6A7C9A7-015A-45E8-AA9B-BAC24585A3A7}" type="datetimeFigureOut">
              <a:rPr lang="es-ES" smtClean="0"/>
              <a:t>06/12/2023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4271859-0539-4269-8175-70F255D40D7E}" type="slidenum">
              <a:rPr lang="es-ES" smtClean="0"/>
              <a:t>‹Nº›</a:t>
            </a:fld>
            <a:endParaRPr lang="es-ES"/>
          </a:p>
        </p:txBody>
      </p:sp>
    </p:spTree>
    <p:extLst>
      <p:ext uri="{BB962C8B-B14F-4D97-AF65-F5344CB8AC3E}">
        <p14:creationId xmlns:p14="http://schemas.microsoft.com/office/powerpoint/2010/main" val="2087857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7C9A7-015A-45E8-AA9B-BAC24585A3A7}" type="datetimeFigureOut">
              <a:rPr lang="es-ES" smtClean="0"/>
              <a:t>06/12/2023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71859-0539-4269-8175-70F255D40D7E}" type="slidenum">
              <a:rPr lang="es-ES" smtClean="0"/>
              <a:t>‹Nº›</a:t>
            </a:fld>
            <a:endParaRPr lang="es-ES"/>
          </a:p>
        </p:txBody>
      </p:sp>
    </p:spTree>
    <p:extLst>
      <p:ext uri="{BB962C8B-B14F-4D97-AF65-F5344CB8AC3E}">
        <p14:creationId xmlns:p14="http://schemas.microsoft.com/office/powerpoint/2010/main" val="1327500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55745"/>
            <a:ext cx="9144000" cy="549419"/>
          </a:xfrm>
        </p:spPr>
        <p:txBody>
          <a:bodyPr>
            <a:normAutofit fontScale="90000"/>
          </a:bodyPr>
          <a:lstStyle/>
          <a:p>
            <a:r>
              <a:rPr lang="es-ES" sz="3600" dirty="0" smtClean="0"/>
              <a:t>JOSE VALENCIA JANICES</a:t>
            </a:r>
            <a:endParaRPr lang="es-ES" sz="3600" dirty="0"/>
          </a:p>
        </p:txBody>
      </p:sp>
      <p:sp>
        <p:nvSpPr>
          <p:cNvPr id="3" name="Subtítulo 2"/>
          <p:cNvSpPr>
            <a:spLocks noGrp="1"/>
          </p:cNvSpPr>
          <p:nvPr>
            <p:ph type="subTitle" idx="1"/>
          </p:nvPr>
        </p:nvSpPr>
        <p:spPr>
          <a:xfrm>
            <a:off x="406400" y="1071417"/>
            <a:ext cx="10612582" cy="5615709"/>
          </a:xfrm>
        </p:spPr>
        <p:txBody>
          <a:bodyPr>
            <a:normAutofit/>
          </a:bodyPr>
          <a:lstStyle/>
          <a:p>
            <a:pPr algn="just"/>
            <a:r>
              <a:rPr lang="es-ES" sz="1600" b="1" dirty="0" smtClean="0"/>
              <a:t>Nombre Civil: </a:t>
            </a:r>
            <a:r>
              <a:rPr lang="es-ES" sz="1600" dirty="0" smtClean="0"/>
              <a:t>José</a:t>
            </a:r>
          </a:p>
          <a:p>
            <a:pPr algn="just"/>
            <a:r>
              <a:rPr lang="es-ES" sz="1600" b="1" dirty="0" smtClean="0"/>
              <a:t>Fecha Nacimiento: </a:t>
            </a:r>
            <a:r>
              <a:rPr lang="es-ES" sz="1600" dirty="0" smtClean="0"/>
              <a:t>16 de noviembre de 1906</a:t>
            </a:r>
          </a:p>
          <a:p>
            <a:pPr algn="just"/>
            <a:r>
              <a:rPr lang="es-ES" sz="1600" b="1" dirty="0" smtClean="0"/>
              <a:t>Lugar Nacimiento: </a:t>
            </a:r>
            <a:r>
              <a:rPr lang="es-ES" sz="1600" dirty="0" smtClean="0"/>
              <a:t> </a:t>
            </a:r>
            <a:r>
              <a:rPr lang="es-ES" sz="1600" dirty="0" err="1" smtClean="0"/>
              <a:t>Artajona</a:t>
            </a:r>
            <a:r>
              <a:rPr lang="es-ES" sz="1600" dirty="0" smtClean="0"/>
              <a:t> (Navarra)</a:t>
            </a:r>
          </a:p>
          <a:p>
            <a:pPr algn="just"/>
            <a:r>
              <a:rPr lang="es-ES" sz="1600" b="1" dirty="0" smtClean="0"/>
              <a:t>Sexo: </a:t>
            </a:r>
            <a:r>
              <a:rPr lang="es-ES" sz="1600" dirty="0" smtClean="0"/>
              <a:t>Varón</a:t>
            </a:r>
          </a:p>
          <a:p>
            <a:pPr algn="just"/>
            <a:r>
              <a:rPr lang="es-ES" sz="1600" b="1" dirty="0" smtClean="0"/>
              <a:t>Fecha Asesinato: </a:t>
            </a:r>
            <a:r>
              <a:rPr lang="es-ES" sz="1600" dirty="0" smtClean="0"/>
              <a:t>11 de agosto de 1936</a:t>
            </a:r>
          </a:p>
          <a:p>
            <a:pPr algn="just"/>
            <a:r>
              <a:rPr lang="es-ES" sz="1600" b="1" dirty="0" smtClean="0"/>
              <a:t>Lugar Asesinato: </a:t>
            </a:r>
            <a:r>
              <a:rPr lang="es-ES" sz="1600" dirty="0" err="1" smtClean="0"/>
              <a:t>Paracuellos</a:t>
            </a:r>
            <a:r>
              <a:rPr lang="es-ES" sz="1600" dirty="0" smtClean="0"/>
              <a:t> del Jarama (Madrid)</a:t>
            </a:r>
          </a:p>
          <a:p>
            <a:pPr algn="just"/>
            <a:r>
              <a:rPr lang="es-ES" sz="1600" b="1" dirty="0" smtClean="0"/>
              <a:t>Orden: </a:t>
            </a:r>
            <a:r>
              <a:rPr lang="es-ES" sz="1600" dirty="0" smtClean="0"/>
              <a:t>Religioso Profeso de los Hermanos Maristas (FMS)</a:t>
            </a:r>
          </a:p>
          <a:p>
            <a:pPr algn="just"/>
            <a:r>
              <a:rPr lang="es-ES" sz="1600" b="1" dirty="0" smtClean="0"/>
              <a:t>Datos Biográficos Resumidos:</a:t>
            </a:r>
          </a:p>
          <a:p>
            <a:pPr algn="just"/>
            <a:r>
              <a:rPr lang="es-ES" sz="1600" dirty="0" smtClean="0"/>
              <a:t>Nombre de los padres: Aurelio y Vidala</a:t>
            </a:r>
          </a:p>
          <a:p>
            <a:pPr algn="just"/>
            <a:r>
              <a:rPr lang="es-ES" sz="1600" dirty="0" smtClean="0"/>
              <a:t>Al día siguiente de su nacimiento, fue bautizado.</a:t>
            </a:r>
          </a:p>
          <a:p>
            <a:pPr algn="just"/>
            <a:r>
              <a:rPr lang="es-ES" sz="1600" dirty="0" smtClean="0"/>
              <a:t>23/05/1908 – Recibió el Sacramento de la Confirmación de manos del Señor Obispo de Pamplona. </a:t>
            </a:r>
          </a:p>
          <a:p>
            <a:pPr algn="just"/>
            <a:r>
              <a:rPr lang="es-ES" sz="1600" dirty="0" smtClean="0"/>
              <a:t>Su padre tuvo que trabajar duro la tierra para poder dar de comer a su numerosa familia, ya que fueron ocho hijos, de los cuales dos fueron religiosos. </a:t>
            </a:r>
          </a:p>
          <a:p>
            <a:pPr algn="just"/>
            <a:r>
              <a:rPr lang="es-ES" sz="1600" dirty="0" smtClean="0"/>
              <a:t>Los que conocieron al niño José, testifican que era modelo de buen estudiante, destacando por su aplicación y su sumisión al maestro; añaden que era movido, pero que se hacía querer por su alegría y sencillez.</a:t>
            </a:r>
          </a:p>
          <a:p>
            <a:pPr algn="just"/>
            <a:r>
              <a:rPr lang="es-ES" sz="1600" dirty="0" smtClean="0"/>
              <a:t>Septiembre 1918 – Ingresa en el seminario marista de Vic (Barcelona)</a:t>
            </a:r>
          </a:p>
          <a:p>
            <a:pPr algn="just"/>
            <a:r>
              <a:rPr lang="es-ES" sz="1600" dirty="0" smtClean="0"/>
              <a:t>Septiembre 1921 – Pasa al noviciado de Las Avellanes (Lérida)</a:t>
            </a:r>
            <a:endParaRPr lang="es-ES" sz="16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83982" y="2700366"/>
            <a:ext cx="830580" cy="1272540"/>
          </a:xfrm>
          <a:prstGeom prst="rect">
            <a:avLst/>
          </a:prstGeom>
        </p:spPr>
      </p:pic>
    </p:spTree>
    <p:extLst>
      <p:ext uri="{BB962C8B-B14F-4D97-AF65-F5344CB8AC3E}">
        <p14:creationId xmlns:p14="http://schemas.microsoft.com/office/powerpoint/2010/main" val="3085659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54727" y="466581"/>
            <a:ext cx="9282545" cy="669492"/>
          </a:xfrm>
        </p:spPr>
        <p:txBody>
          <a:bodyPr>
            <a:normAutofit/>
          </a:bodyPr>
          <a:lstStyle/>
          <a:p>
            <a:r>
              <a:rPr lang="es-ES" sz="3600" dirty="0" smtClean="0"/>
              <a:t>JOSE VALENCIA JANICES</a:t>
            </a:r>
            <a:endParaRPr lang="es-ES" sz="3600" dirty="0"/>
          </a:p>
        </p:txBody>
      </p:sp>
      <p:sp>
        <p:nvSpPr>
          <p:cNvPr id="5" name="Subtítulo 4"/>
          <p:cNvSpPr>
            <a:spLocks noGrp="1"/>
          </p:cNvSpPr>
          <p:nvPr>
            <p:ph type="subTitle" idx="1"/>
          </p:nvPr>
        </p:nvSpPr>
        <p:spPr>
          <a:xfrm>
            <a:off x="286327" y="1136073"/>
            <a:ext cx="10677237" cy="5486400"/>
          </a:xfrm>
        </p:spPr>
        <p:txBody>
          <a:bodyPr>
            <a:normAutofit/>
          </a:bodyPr>
          <a:lstStyle/>
          <a:p>
            <a:pPr algn="just"/>
            <a:r>
              <a:rPr lang="es-ES" sz="1600" dirty="0" smtClean="0"/>
              <a:t>08/09/1922 – Viste el hábito marista y recibe el nombre de </a:t>
            </a:r>
            <a:r>
              <a:rPr lang="es-ES" sz="1600" b="1" dirty="0" smtClean="0"/>
              <a:t>Hermano  Benigno José.</a:t>
            </a:r>
          </a:p>
          <a:p>
            <a:pPr algn="just"/>
            <a:r>
              <a:rPr lang="es-ES" sz="1600" dirty="0" smtClean="0"/>
              <a:t>08/09/1923 – Emite los primeros votos temporales.</a:t>
            </a:r>
          </a:p>
          <a:p>
            <a:pPr algn="just"/>
            <a:r>
              <a:rPr lang="es-ES" sz="1600" dirty="0" smtClean="0"/>
              <a:t>15/08/1928 – Festividad de la Asunción de María, se consagra a Dios a perpetuidad.</a:t>
            </a:r>
          </a:p>
          <a:p>
            <a:pPr algn="just"/>
            <a:r>
              <a:rPr lang="es-ES" sz="1600" dirty="0" smtClean="0"/>
              <a:t>Septiembre 1923 – Continúa en Las </a:t>
            </a:r>
            <a:r>
              <a:rPr lang="es-ES" sz="1600" dirty="0" err="1" smtClean="0"/>
              <a:t>Avellanades</a:t>
            </a:r>
            <a:r>
              <a:rPr lang="es-ES" sz="1600" dirty="0" smtClean="0"/>
              <a:t>, preparándose para la enseñanza.</a:t>
            </a:r>
          </a:p>
          <a:p>
            <a:pPr algn="just"/>
            <a:r>
              <a:rPr lang="es-ES" sz="1600" dirty="0" smtClean="0"/>
              <a:t>Agosto 1924 – Va a Burgos</a:t>
            </a:r>
          </a:p>
          <a:p>
            <a:pPr algn="just"/>
            <a:r>
              <a:rPr lang="es-ES" sz="1600" dirty="0" smtClean="0"/>
              <a:t>Agosto 1926 – Marcha a </a:t>
            </a:r>
            <a:r>
              <a:rPr lang="es-ES" sz="1600" dirty="0" err="1" smtClean="0"/>
              <a:t>Barruelo</a:t>
            </a:r>
            <a:r>
              <a:rPr lang="es-ES" sz="1600" dirty="0" smtClean="0"/>
              <a:t> de </a:t>
            </a:r>
            <a:r>
              <a:rPr lang="es-ES" sz="1600" dirty="0" err="1" smtClean="0"/>
              <a:t>Santullán</a:t>
            </a:r>
            <a:r>
              <a:rPr lang="es-ES" sz="1600" dirty="0" smtClean="0"/>
              <a:t>, provincia de Palencia.</a:t>
            </a:r>
          </a:p>
          <a:p>
            <a:pPr algn="just"/>
            <a:r>
              <a:rPr lang="es-ES" sz="1600" dirty="0" smtClean="0"/>
              <a:t>Agosto 1928 – Destinado en Málaga</a:t>
            </a:r>
          </a:p>
          <a:p>
            <a:pPr algn="just"/>
            <a:r>
              <a:rPr lang="es-ES" sz="1600" dirty="0" smtClean="0"/>
              <a:t>Agosto 1931 – Es trasladado al Colegio de la Calle Cisne número 3 en Madrid.</a:t>
            </a:r>
          </a:p>
          <a:p>
            <a:pPr algn="just"/>
            <a:r>
              <a:rPr lang="es-ES" sz="1600" dirty="0" smtClean="0"/>
              <a:t>Agosto 1932 – Se traslada a </a:t>
            </a:r>
            <a:r>
              <a:rPr lang="es-ES" sz="1600" dirty="0" err="1" smtClean="0"/>
              <a:t>Larache</a:t>
            </a:r>
            <a:r>
              <a:rPr lang="es-ES" sz="1600" dirty="0" smtClean="0"/>
              <a:t>, donde cumple el Servicio Militar Sustitutorio.</a:t>
            </a:r>
          </a:p>
          <a:p>
            <a:pPr algn="just"/>
            <a:r>
              <a:rPr lang="es-ES" sz="1600" dirty="0" smtClean="0"/>
              <a:t>Agosto 1933 – Pasa a Lucena, provincia de Córdoba.</a:t>
            </a:r>
          </a:p>
          <a:p>
            <a:pPr algn="just"/>
            <a:r>
              <a:rPr lang="es-ES" sz="1600" dirty="0" smtClean="0"/>
              <a:t>Agosto 1934 – Vuelve al Colegio de la Calle Cisne.</a:t>
            </a:r>
          </a:p>
          <a:p>
            <a:pPr algn="just"/>
            <a:r>
              <a:rPr lang="es-ES" sz="1600" dirty="0" smtClean="0"/>
              <a:t>En todos estos lugares, ejerció de profesor en colegios Maristas.</a:t>
            </a:r>
          </a:p>
          <a:p>
            <a:pPr algn="just"/>
            <a:r>
              <a:rPr lang="es-ES" sz="1600" dirty="0" smtClean="0"/>
              <a:t>11/08/1936 – En Madrid, fue apresado y entregó su vida por Dios, muriendo mártir, en </a:t>
            </a:r>
            <a:r>
              <a:rPr lang="es-ES" sz="1600" dirty="0" err="1" smtClean="0"/>
              <a:t>Paracuellos</a:t>
            </a:r>
            <a:r>
              <a:rPr lang="es-ES" sz="1600" dirty="0" smtClean="0"/>
              <a:t> del Jarama.</a:t>
            </a:r>
            <a:endParaRPr lang="es-ES" sz="1600"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23319" y="1963977"/>
            <a:ext cx="1491244" cy="2284750"/>
          </a:xfrm>
          <a:prstGeom prst="rect">
            <a:avLst/>
          </a:prstGeom>
        </p:spPr>
      </p:pic>
    </p:spTree>
    <p:extLst>
      <p:ext uri="{BB962C8B-B14F-4D97-AF65-F5344CB8AC3E}">
        <p14:creationId xmlns:p14="http://schemas.microsoft.com/office/powerpoint/2010/main" val="83835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67163" y="323273"/>
            <a:ext cx="8857673" cy="720436"/>
          </a:xfrm>
        </p:spPr>
        <p:txBody>
          <a:bodyPr>
            <a:normAutofit/>
          </a:bodyPr>
          <a:lstStyle/>
          <a:p>
            <a:r>
              <a:rPr lang="es-ES" sz="3600" dirty="0" smtClean="0"/>
              <a:t>JOSE VALENCIA JANICES</a:t>
            </a:r>
            <a:endParaRPr lang="es-ES" sz="3600" dirty="0"/>
          </a:p>
        </p:txBody>
      </p:sp>
      <p:sp>
        <p:nvSpPr>
          <p:cNvPr id="5" name="Subtítulo 4"/>
          <p:cNvSpPr>
            <a:spLocks noGrp="1"/>
          </p:cNvSpPr>
          <p:nvPr>
            <p:ph type="subTitle" idx="1"/>
          </p:nvPr>
        </p:nvSpPr>
        <p:spPr>
          <a:xfrm>
            <a:off x="212436" y="1136073"/>
            <a:ext cx="10603346" cy="5449454"/>
          </a:xfrm>
        </p:spPr>
        <p:txBody>
          <a:bodyPr>
            <a:normAutofit/>
          </a:bodyPr>
          <a:lstStyle/>
          <a:p>
            <a:pPr algn="just"/>
            <a:r>
              <a:rPr lang="es-ES" sz="1600" dirty="0"/>
              <a:t>El H. Benigno José dedicó muchos de sus ratos libres al estudio, al que se entregó de lleno, obteniendo los títulos que necesitaba para la docencia. La experiencia lo fue forjando como profesor, pero se perfeccionó, sobre todo, con su esfuerzo y su dedicación. Por otra parte, la labor de las clases favoreció el desarrollo de su </a:t>
            </a:r>
            <a:r>
              <a:rPr lang="es-ES" sz="1600" dirty="0" err="1"/>
              <a:t>espíri</a:t>
            </a:r>
            <a:r>
              <a:rPr lang="es-ES" sz="1600" dirty="0"/>
              <a:t>- tu inquieto y emprendedor: se encontraba en las aulas como un pez en el agua y, por ello, se sentía alegre, feliz y satisfecho. Así lo demuestran las cartas que de él se han conservado.</a:t>
            </a:r>
          </a:p>
          <a:p>
            <a:pPr algn="just"/>
            <a:r>
              <a:rPr lang="es-ES" sz="1600" dirty="0" smtClean="0"/>
              <a:t>Contagiaba su alegría a los demás. Quería que entre sus alumnos existiera siempre un ambiente distendido, lleno de entusiasmo, con- fianza y actividad; ello contribuía, sin duda, a formarlos y a educarlos mejor y a que hubiera unión entre ellos. Un compañero y amigo dice de él: Se puede afirmar que Dios había colocado en este mundo al H. Benigno José para derramar alegría y sembrar buen ánimo a su alrededor. Otro de sus amigos comenta: Esta vida no pare da para él un valle de lágrimas.</a:t>
            </a:r>
            <a:endParaRPr lang="es-ES" sz="1600" dirty="0"/>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5782" y="2700366"/>
            <a:ext cx="1098780" cy="1683452"/>
          </a:xfrm>
          <a:prstGeom prst="rect">
            <a:avLst/>
          </a:prstGeom>
        </p:spPr>
      </p:pic>
    </p:spTree>
    <p:extLst>
      <p:ext uri="{BB962C8B-B14F-4D97-AF65-F5344CB8AC3E}">
        <p14:creationId xmlns:p14="http://schemas.microsoft.com/office/powerpoint/2010/main" val="4042753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13164" y="392691"/>
            <a:ext cx="9254836" cy="494001"/>
          </a:xfrm>
        </p:spPr>
        <p:txBody>
          <a:bodyPr>
            <a:normAutofit fontScale="90000"/>
          </a:bodyPr>
          <a:lstStyle/>
          <a:p>
            <a:r>
              <a:rPr lang="es-ES" sz="3600" dirty="0" smtClean="0"/>
              <a:t>JOSE VALENCIA JANICES</a:t>
            </a:r>
            <a:endParaRPr lang="es-ES" sz="3600" dirty="0"/>
          </a:p>
        </p:txBody>
      </p:sp>
      <p:sp>
        <p:nvSpPr>
          <p:cNvPr id="5" name="Subtítulo 4"/>
          <p:cNvSpPr>
            <a:spLocks noGrp="1"/>
          </p:cNvSpPr>
          <p:nvPr>
            <p:ph type="subTitle" idx="1"/>
          </p:nvPr>
        </p:nvSpPr>
        <p:spPr>
          <a:xfrm>
            <a:off x="175491" y="1015999"/>
            <a:ext cx="10658764" cy="5652655"/>
          </a:xfrm>
        </p:spPr>
        <p:txBody>
          <a:bodyPr>
            <a:normAutofit/>
          </a:bodyPr>
          <a:lstStyle/>
          <a:p>
            <a:pPr algn="just"/>
            <a:r>
              <a:rPr lang="es-ES" sz="1600" b="1" dirty="0" smtClean="0"/>
              <a:t>Datos Biográficos Extendidos:</a:t>
            </a:r>
          </a:p>
          <a:p>
            <a:pPr algn="just"/>
            <a:r>
              <a:rPr lang="es-ES" sz="1600" b="1" dirty="0" smtClean="0"/>
              <a:t>Martirio:</a:t>
            </a:r>
          </a:p>
          <a:p>
            <a:pPr algn="just"/>
            <a:r>
              <a:rPr lang="es-ES" sz="1600" dirty="0"/>
              <a:t>Los hechos acontecidos el 26 de julio de 1936 en el colegio de la calle Cisne, n. 3 - le obligan a refugiarse en la residencia de la calle Modesto Lafuente, n. 7. Como es optimista y atrevido, valiente y arriesgado, visita en la cárcel de las Ventas al H. Bruno, su director, que ya había sido detenido y encarcelado</a:t>
            </a:r>
            <a:r>
              <a:rPr lang="es-ES" sz="1600" dirty="0" smtClean="0"/>
              <a:t>.</a:t>
            </a:r>
          </a:p>
          <a:p>
            <a:pPr algn="just"/>
            <a:r>
              <a:rPr lang="es-ES" sz="1600" dirty="0"/>
              <a:t>A pesar del aviso del portero de que la policía controlaba a los hermanos, cierto día vuelve a la residencia, con el H. Adrián, a buscar comida. Los milicianos se enteran y deciden ejecutar el plan que tenían preparado. Cuando los dos hermanos iban a empezar a comer, entran, los detienen, los amordazan y, entre insultos, se los llevan, al parecer, a la checa de Bellas Artes y de allí, el mismo día 11 de agosto a </a:t>
            </a:r>
            <a:r>
              <a:rPr lang="es-ES" sz="1600" dirty="0" err="1"/>
              <a:t>Paracuellos</a:t>
            </a:r>
            <a:r>
              <a:rPr lang="es-ES" sz="1600" dirty="0"/>
              <a:t> de Jarama, donde les dieron muerte.</a:t>
            </a:r>
          </a:p>
          <a:p>
            <a:pPr algn="just"/>
            <a:endParaRPr lang="es-ES" sz="1600" dirty="0"/>
          </a:p>
          <a:p>
            <a:pPr algn="just"/>
            <a:endParaRPr lang="es-ES" sz="1600" dirty="0"/>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4255" y="2317757"/>
            <a:ext cx="1080307" cy="1655149"/>
          </a:xfrm>
          <a:prstGeom prst="rect">
            <a:avLst/>
          </a:prstGeom>
        </p:spPr>
      </p:pic>
    </p:spTree>
    <p:extLst>
      <p:ext uri="{BB962C8B-B14F-4D97-AF65-F5344CB8AC3E}">
        <p14:creationId xmlns:p14="http://schemas.microsoft.com/office/powerpoint/2010/main" val="2990825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50109" y="549709"/>
            <a:ext cx="9144000" cy="660255"/>
          </a:xfrm>
        </p:spPr>
        <p:txBody>
          <a:bodyPr>
            <a:normAutofit/>
          </a:bodyPr>
          <a:lstStyle/>
          <a:p>
            <a:r>
              <a:rPr lang="es-ES" sz="3600" dirty="0" smtClean="0"/>
              <a:t>JOSE VALENCIA JANICES</a:t>
            </a:r>
            <a:endParaRPr lang="es-ES" sz="3600" dirty="0"/>
          </a:p>
        </p:txBody>
      </p:sp>
      <p:sp>
        <p:nvSpPr>
          <p:cNvPr id="5" name="Subtítulo 4"/>
          <p:cNvSpPr>
            <a:spLocks noGrp="1"/>
          </p:cNvSpPr>
          <p:nvPr>
            <p:ph type="subTitle" idx="1"/>
          </p:nvPr>
        </p:nvSpPr>
        <p:spPr>
          <a:xfrm>
            <a:off x="221673" y="1209963"/>
            <a:ext cx="10714182" cy="5458691"/>
          </a:xfrm>
        </p:spPr>
        <p:txBody>
          <a:bodyPr>
            <a:normAutofit/>
          </a:bodyPr>
          <a:lstStyle/>
          <a:p>
            <a:pPr algn="just"/>
            <a:r>
              <a:rPr lang="es-ES" sz="1600" b="1" dirty="0" smtClean="0"/>
              <a:t>¿En qué lugar reposan sus restos mortales?</a:t>
            </a:r>
          </a:p>
          <a:p>
            <a:pPr algn="just"/>
            <a:r>
              <a:rPr lang="es-ES" sz="1600" dirty="0" smtClean="0"/>
              <a:t>En una fosa común en </a:t>
            </a:r>
            <a:r>
              <a:rPr lang="es-ES" sz="1600" dirty="0" err="1" smtClean="0"/>
              <a:t>Paracuellos</a:t>
            </a:r>
            <a:r>
              <a:rPr lang="es-ES" sz="1600" dirty="0" smtClean="0"/>
              <a:t> del Jarama (Madrid)</a:t>
            </a:r>
          </a:p>
          <a:p>
            <a:pPr algn="just"/>
            <a:r>
              <a:rPr lang="es-ES" sz="1600" b="1" dirty="0" smtClean="0"/>
              <a:t>¿En qué fecha fue beatificado?</a:t>
            </a:r>
          </a:p>
          <a:p>
            <a:pPr algn="just"/>
            <a:r>
              <a:rPr lang="es-ES" sz="1600" dirty="0" smtClean="0"/>
              <a:t>El 13 de octubre de 2013, en Tarragona (España)</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marL="285750" indent="-285750" algn="just">
              <a:buFont typeface="Arial" panose="020B0604020202020204" pitchFamily="34" charset="0"/>
              <a:buChar char="•"/>
            </a:pPr>
            <a:r>
              <a:rPr lang="es-ES" sz="1600" dirty="0" smtClean="0"/>
              <a:t>11 de Agosto</a:t>
            </a:r>
          </a:p>
          <a:p>
            <a:pPr marL="285750" indent="-285750" algn="just">
              <a:buFont typeface="Arial" panose="020B0604020202020204" pitchFamily="34" charset="0"/>
              <a:buChar char="•"/>
            </a:pPr>
            <a:r>
              <a:rPr lang="es-ES" sz="1600" dirty="0" smtClean="0"/>
              <a:t>06 noviembre, Festividad de los Beatos Mártires durante la Persecución Religiosa en España.</a:t>
            </a:r>
            <a:endParaRPr lang="es-ES" sz="1600" b="1" dirty="0" smtClean="0"/>
          </a:p>
          <a:p>
            <a:pPr algn="just"/>
            <a:r>
              <a:rPr lang="es-ES" sz="1600" b="1" dirty="0" smtClean="0"/>
              <a:t>Fuente:</a:t>
            </a:r>
          </a:p>
          <a:p>
            <a:pPr algn="just"/>
            <a:r>
              <a:rPr lang="es-ES" sz="1600" b="1" dirty="0" smtClean="0"/>
              <a:t>Héroes de ayer y de hoy – Página de Facebook</a:t>
            </a: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6473" y="2700366"/>
            <a:ext cx="1228089" cy="1881568"/>
          </a:xfrm>
          <a:prstGeom prst="rect">
            <a:avLst/>
          </a:prstGeom>
        </p:spPr>
      </p:pic>
    </p:spTree>
    <p:extLst>
      <p:ext uri="{BB962C8B-B14F-4D97-AF65-F5344CB8AC3E}">
        <p14:creationId xmlns:p14="http://schemas.microsoft.com/office/powerpoint/2010/main" val="1542202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832</Words>
  <Application>Microsoft Office PowerPoint</Application>
  <PresentationFormat>Panorámica</PresentationFormat>
  <Paragraphs>50</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JOSE VALENCIA JANICES</vt:lpstr>
      <vt:lpstr>JOSE VALENCIA JANICES</vt:lpstr>
      <vt:lpstr>JOSE VALENCIA JANICES</vt:lpstr>
      <vt:lpstr>JOSE VALENCIA JANICES</vt:lpstr>
      <vt:lpstr>JOSE VALENCIA JANICES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JOSE VALENCIA JANICES</dc:title>
  <dc:creator>Usuario</dc:creator>
  <cp:lastModifiedBy>Usuario</cp:lastModifiedBy>
  <cp:revision>6</cp:revision>
  <dcterms:created xsi:type="dcterms:W3CDTF">2023-12-06T10:50:57Z</dcterms:created>
  <dcterms:modified xsi:type="dcterms:W3CDTF">2023-12-06T11:54:04Z</dcterms:modified>
</cp:coreProperties>
</file>