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BE4BED-6222-4715-B764-8525A231E2A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B1F66CB-FCF3-4DF5-8426-BCA4D8BA2FB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101643-ABF6-4D64-AF1F-92054FA7461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E748FD1-DD7B-498C-BB44-316AE56885C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AAE546-D3A1-400B-A572-21E25305CF0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091839-960A-4E81-A976-FAE336646E4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A1276C2-E10A-4F24-8772-071CD71266D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552939-1A1D-461D-8488-4C117338B7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FAC9AC-F593-4ECB-9F9E-A972E026E50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146896-8853-4B3D-826D-51EB813943C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B0EF31-54A5-422B-A074-98A005038C2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98E7E1A-6630-41DA-B10A-CFBD6DA9226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s-ES" sz="600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s-E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s-E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s-E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s-ES" sz="1400" spc="-1" strike="noStrike">
                <a:latin typeface="Times New Roman"/>
              </a:rPr>
              <a:t> 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s-E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5B90828-5BF6-4FC7-AB55-48C659F3E9BF}" type="slidenum">
              <a:rPr b="0" lang="es-ES" sz="1200" spc="-1" strike="noStrike">
                <a:solidFill>
                  <a:srgbClr val="8b8b8b"/>
                </a:solidFill>
                <a:latin typeface="Calibri"/>
              </a:rPr>
              <a:t>3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www.catholic.net/" TargetMode="External"/><Relationship Id="rId2" Type="http://schemas.openxmlformats.org/officeDocument/2006/relationships/hyperlink" Target="https://www.franciscanos.org/agnofranciscano/m08/dia0825.html" TargetMode="External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1256040" y="355680"/>
            <a:ext cx="9300600" cy="7707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CARMELO DE COLOMERS SALVA MENESCAL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267840" y="1126800"/>
            <a:ext cx="10566000" cy="5523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Nombre Civil: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Carmelo Enrique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21 de marzo de 1874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Nacimiento: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Colomers (Gerona)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Sexo: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Varón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Fecha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25 de agosto de 1936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Lugar Asesinato: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Cementerio del Valls (Tarragona)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Orden Religiosa: </a:t>
            </a: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Religioso profeso de la Orden Franciscana Menor (Capuchino)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Resumidos: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Fue un joven trabajador y piadoso. Hizo el Servicio Militar, y años después entró en la Orden Capuchina, como hermano laico.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13 de enero de 1903 – Vistió el hábito religioso.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13 de enero de 1904 – Emitió  sus primeros votos temporales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16 de enero de 1906 – Emitió sus votos perpetuos y solemnes.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Fray Carmel era un religioso observante, humilde y alegre, algo enfermizo, tal vez. Así le definían los religiosos que convivieron con él. Poco antes de la guerra fue destinado a Tarragona donde ejerció los oficios de limosnero, y en los tiempos libres, de portero, refitolero. La gente le admiraba por su afabilidad.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  <a:ea typeface="Calibri"/>
              </a:rPr>
              <a:t>La misa era el centro de su vida, meditaba la Pasión del Señor y los Dolores de María, leía con placer las cartas de san Pablo. 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s-ES" sz="1600" spc="-1" strike="noStrike">
              <a:latin typeface="Arial"/>
            </a:endParaRPr>
          </a:p>
        </p:txBody>
      </p:sp>
      <p:pic>
        <p:nvPicPr>
          <p:cNvPr id="43" name="Imagen 3" descr="https://es.catholic.net/catholic_db/imagenes_db/santoral/carmelodecolomers.jpg"/>
          <p:cNvPicPr/>
          <p:nvPr/>
        </p:nvPicPr>
        <p:blipFill>
          <a:blip r:embed="rId1"/>
          <a:stretch/>
        </p:blipFill>
        <p:spPr>
          <a:xfrm>
            <a:off x="8460000" y="1440000"/>
            <a:ext cx="1260000" cy="1895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411120"/>
            <a:ext cx="9143640" cy="7153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CARMELO DE COLOMERS SALVA MENESCAL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240120" y="1228320"/>
            <a:ext cx="10852200" cy="5439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Datos Biográficos Extendidos: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Martirio y Asesinato: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Cuando estalló la persecución religiosa de 1936 estaba en Tarragona; lo detuvieron y lo encerraron en el barco-prisión "Río Segre". Allí sufrió cautiverio e interrogatorios.  Hasta que llegó el día fatídico. Fue llamado a cubierta junto con otros. Antes de salir se arrodilló a los pies de otro capuchino y realizó la última confesión. Poco después, caía asesinado junto con otros religiosos y seglares.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25 de agosto de 1936 lo sacaron del barco junto con otros sacerdotes y religiosos, y los asesinaron cerca del cementerio de Valls (Tarragona). </a:t>
            </a:r>
            <a:endParaRPr b="0" lang="es-ES" sz="1600" spc="-1" strike="noStrike">
              <a:latin typeface="Arial"/>
            </a:endParaRPr>
          </a:p>
        </p:txBody>
      </p:sp>
      <p:pic>
        <p:nvPicPr>
          <p:cNvPr id="46" name="Imagen 5" descr="https://es.catholic.net/catholic_db/imagenes_db/santoral/carmelodecolomers.jpg"/>
          <p:cNvPicPr/>
          <p:nvPr/>
        </p:nvPicPr>
        <p:blipFill>
          <a:blip r:embed="rId1"/>
          <a:stretch/>
        </p:blipFill>
        <p:spPr>
          <a:xfrm>
            <a:off x="8409240" y="3609720"/>
            <a:ext cx="1130760" cy="1701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subTitle"/>
          </p:nvPr>
        </p:nvSpPr>
        <p:spPr>
          <a:xfrm>
            <a:off x="203040" y="1062360"/>
            <a:ext cx="10676880" cy="5578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lugar reposan sus restos mortales?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En el cementerio del Valls (Tarragona)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fecha fue Beatificado?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El 13 de octubre de 2013, en Tarragona (España)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¿En qué fecha fue Canonizado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Aún no está canonizado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Fiesta Canónica: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25 de agosto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06 de noviembre, Festividad de los Mártires durante la Persecución Religiosa en el siglo XX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s-ES" sz="1600" spc="-1" strike="noStrike">
                <a:solidFill>
                  <a:srgbClr val="000000"/>
                </a:solidFill>
                <a:latin typeface="Calibri"/>
              </a:rPr>
              <a:t>Fuente: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Fuente: Santoral Capuchino – </a:t>
            </a:r>
            <a:r>
              <a:rPr b="0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www.catholic.net</a:t>
            </a:r>
            <a:endParaRPr b="0" lang="es-ES" sz="1600" spc="-1" strike="noStrike">
              <a:latin typeface="Arial"/>
            </a:endParaRPr>
          </a:p>
          <a:p>
            <a:pPr marL="285840" indent="-2858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s-ES" sz="1600" spc="-1" strike="noStrike">
                <a:solidFill>
                  <a:srgbClr val="000000"/>
                </a:solidFill>
                <a:latin typeface="Calibri"/>
              </a:rPr>
              <a:t>: </a:t>
            </a:r>
            <a:r>
              <a:rPr b="0" lang="es-ES" sz="16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https://www.franciscanos.org/agnofranciscano/m08/dia0825.html</a:t>
            </a:r>
            <a:endParaRPr b="0" lang="es-ES" sz="16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br>
              <a:rPr sz="1600"/>
            </a:br>
            <a:endParaRPr b="0" lang="es-ES" sz="16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1389960" y="411120"/>
            <a:ext cx="9411480" cy="6505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algn="ctr">
              <a:lnSpc>
                <a:spcPct val="90000"/>
              </a:lnSpc>
              <a:buNone/>
            </a:pPr>
            <a:r>
              <a:rPr b="0" lang="es-ES" sz="3600" spc="-1" strike="noStrike">
                <a:solidFill>
                  <a:srgbClr val="000000"/>
                </a:solidFill>
                <a:latin typeface="Calibri Light"/>
              </a:rPr>
              <a:t>CARMELO DE COLOMERS SALVA MENESCAL</a:t>
            </a:r>
            <a:endParaRPr b="0" lang="es-ES" sz="36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9" name="Imagen 5" descr="https://es.catholic.net/catholic_db/imagenes_db/santoral/carmelodecolomers.jpg"/>
          <p:cNvPicPr/>
          <p:nvPr/>
        </p:nvPicPr>
        <p:blipFill>
          <a:blip r:embed="rId3"/>
          <a:stretch/>
        </p:blipFill>
        <p:spPr>
          <a:xfrm>
            <a:off x="8229240" y="1980000"/>
            <a:ext cx="1130760" cy="1701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Application>LibreOffice/7.3.2.2$Windows_X86_64 LibreOffice_project/49f2b1bff42cfccbd8f788c8dc32c1c309559be0</Application>
  <AppVersion>15.0000</AppVersion>
  <Words>412</Words>
  <Paragraphs>34</Paragraphs>
  <Company>HP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2023-12-26T12:38:02Z</dcterms:created>
  <dc:creator>Usuario</dc:creator>
  <dc:description/>
  <dc:language>es-ES</dc:language>
  <cp:lastModifiedBy/>
  <dcterms:modified xsi:type="dcterms:W3CDTF">2024-02-19T18:55:19Z</dcterms:modified>
  <cp:revision>4</cp:revision>
  <dc:subject/>
  <dc:title>CARMELO DE COLOMERS SALVA MENESCAL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3</vt:i4>
  </property>
</Properties>
</file>