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5EB29D2-BEDC-45F0-A76C-0362729E91A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C168B0-CF75-42A2-89FB-63EACFF6C0D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371EA2E-75EB-4C15-B6BC-119B4AA96A7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502A0D2-D331-4E8B-B75B-EFC5370C769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4484C66-F728-4A94-842E-2748C7B3A83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E059AC-7A2B-4424-A420-C5255C7626A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1C0BC9-5203-4D36-BCD3-43FBC98A9AC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C86175-03DF-4B1D-B4E0-EBFA3142A6F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F57466C-7480-4156-B6EE-8907945472E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37C85E4-3844-4827-9010-3F29A3C0B93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CE273CA-4143-48DA-B1DB-3F0EC74548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9406F3F-255A-4420-AD1C-3F2879A8134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b="0" lang="es-E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s-ES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es-E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s-E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s-ES" sz="1400" spc="-1" strike="noStrike">
                <a:latin typeface="Times New Roman"/>
              </a:rPr>
              <a:t> 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6ABEDBF-19AD-4F5A-9776-4719222CD32D}" type="slidenum">
              <a:rPr b="0" lang="es-ES" sz="1200" spc="-1" strike="noStrike">
                <a:solidFill>
                  <a:srgbClr val="8b8b8b"/>
                </a:solidFill>
                <a:latin typeface="Calibri"/>
              </a:rPr>
              <a:t>4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www.filles-de-la-charite.org/es/personnalites/santas-y-bienaventuradas-hijas-de-la-caridad/hijas-de-la-caridad-martires-del-siglo-xx/" TargetMode="External"/><Relationship Id="rId2" Type="http://schemas.openxmlformats.org/officeDocument/2006/relationships/hyperlink" Target="https://www.filles-de-la-charite.org/es/personnalites/santas-y-bienaventuradas-hijas-de-la-caridad/hijas-de-la-caridad-martires-del-siglo-xx/" TargetMode="External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625760" y="300240"/>
            <a:ext cx="9143640" cy="650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CONCEPCION PEREZ GIRAL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147960" y="951480"/>
            <a:ext cx="10621440" cy="5772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8000"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Nombre Civil: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Concepción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Nacimiento: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10 de enero de 1887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Lugar Nacimiento: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Madrid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Sexo: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Mujer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Asesinato: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03 de septiembre de 1936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Lugar Asesinato: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Pozo del Tío Raimundo – Vallecas – Madrid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Orden Religiosa: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Religiosa Profesa de las Hijas de la Caridad de San Vicente de Paul (F.d.C)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Datos Biográficos Resumidos: 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Queda huérfana a los 5 años y pasó a vivir con los familiares de su madre, primero y luego con los de su padre. Tuvo varios destinos en casa dedicadas a la Beneficencia y acogida de los pobres, siendo el último la Casa Misericordia de Albacete de donde salió para el refugio de Madrid con toda la Comunidad.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En el seno de una familia humilde y cristiana. Poco tiempo disfrutó de la presencia y cariño de sus padres, pues siendo muy niña murió su madre. Ante la orfandad y la escasez de medios económicos, la familia se hizo cargo de ella y dos hermanos. Así la infancia de Concepción, a p31tir de los cinco años, se desarrolló en casa de su tío Francisco en la Almunia de doña Godina (Zaragoza), compartiendo el aprendizaje de las letras en la escuela y la ayuda familiar. Otro familiar se la llevó a Jaca (Huesca). YDesde esta ciudad castellana de Valladolid, solicitó la admisión en la Compañía. Corría el año 1919 cuando se trasladó a Madrid y comenzó su período de prueba postulado en el Hospital General de Madrid. Sa mayorcita, otro tío carnal, hermano de su padre, se hizo cargo de Concepción y la llevó a Matapozuelos (Valladolid). Su primer destino fue Puente del Arzobispo (Toledo), donde prestó el servicio a los enfermos y la instrucción en las escuelas de párvulos. Debido a su frágil salud fue destinada en 1923 a la Casa San Nicolás de Valemoro para hermanas enfermas, donde hizo sus votos. Allí paso 10 años reponiéndose y atendiendo a las Hermanas mayores enfermas. En 1934 fue enviada al dispensario y consultorio de la Gota de Leche de Valladolid.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43" name="Imagen 3" descr=""/>
          <p:cNvPicPr/>
          <p:nvPr/>
        </p:nvPicPr>
        <p:blipFill>
          <a:blip r:embed="rId1"/>
          <a:stretch/>
        </p:blipFill>
        <p:spPr>
          <a:xfrm>
            <a:off x="9360000" y="1873440"/>
            <a:ext cx="928440" cy="1366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23880" y="355680"/>
            <a:ext cx="9143640" cy="521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7000"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CONCEPCION PEREZ GIRAL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230760" y="877320"/>
            <a:ext cx="10667520" cy="579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En 1935 fue destinada a la Casa Misericordia de Albacete, incorporándose a esta Casa en un momento en que la situación en Albacete era delicada. Su llegada coincidió con la de sus hermanas sor Dolores Caro y sor Andrea Calle, con las que va compartir la muerte. Expulsada de la Casa de Misericordia de Albacete siguió las mismas vicisitudes que Sor Dolores y Sor Andrea33 . La mataron, un 3 de septiembre de 1936 junto a la vía férrea Madrid Zaragoza, en el término del Pozo del Tío Raimundo en una pequeña planicie... los milicianos que la detuvieron le dijeron: "Vas a morir", y ella contestó: "Cuando queráis ", y conenzó a dar vivas a su religión... Entonces le dieron el tiro que le hizo caer, y después otros dos a quemarropa, ...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46" name="Imagen 5" descr=""/>
          <p:cNvPicPr/>
          <p:nvPr/>
        </p:nvPicPr>
        <p:blipFill>
          <a:blip r:embed="rId1"/>
          <a:stretch/>
        </p:blipFill>
        <p:spPr>
          <a:xfrm>
            <a:off x="8791560" y="2593440"/>
            <a:ext cx="928440" cy="1366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041200" y="383400"/>
            <a:ext cx="8626320" cy="521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7000"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CONCEPCION PEREZ GIRAL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240120" y="988200"/>
            <a:ext cx="10575360" cy="5578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Datos Biográficos Extendidos: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Martirio y Asesinato: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A Sor Dolores Úrsula Caro Martín, sor Concepción Pérez Giral, y sor Andrea Calle González las obligaron a dejar las obras caritativas de la Casa de Misericordia de Albacete y salir hacia Madrid, después de haberlas exigido vestir de seglares para hacer desaparecer todo signo religioso. Se vistieron de seglares, sí, pero se les notaba lo que eran.</a:t>
            </a:r>
            <a:br>
              <a:rPr sz="1600"/>
            </a:br>
            <a:br>
              <a:rPr sz="1600"/>
            </a:b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El cambio consistió en sustituir el hábito por una sencilla bata de percal, la toca por un pañuelo o la desarreglada melena. Sor Dolores, Sor Andrea y Sor Concepción decidieron no despojarse de su querido rosario, habían encontrado en él y en la Eucaristía celebrada clandestinamente en el sótano refugio la fuerza para ser testigos en medio de la persecución.</a:t>
            </a:r>
            <a:br>
              <a:rPr sz="1600"/>
            </a:br>
            <a:br>
              <a:rPr sz="1600"/>
            </a:b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Sor Dolores y Sor Concepción lo llevaban en la cintura, debajo del vestido de seglar y Sor Andrea, la más joven, puesto como collar. Por este detalle fueron reconocidas como “monjas” al bajarse del tranvía cuando llegaron al pueblo de Vallecas para dejar a Sor Concepción en casa de un tío suyo que no quiso recibirlas. Primero las apedrearon, después las condujeron al Ateneo Libertario del pueblo donde fueron acosadas, insultadas y detenidas.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Durante varias horas sufrieron provocaciones inmorales por parte de los miembros del tribunal integrado por cinco milicianos republicanos. Seguidamente separaron a las dos más jóvenes de Sor Mª Concepción y las llevaron a una celda de la checa ubicada en el Colegio de las Religiosas Terciarias de la Divina Pastora. Allí, unos milicianos atrevidos y desvergonzados sometieron a Sor Dolores y Sor Andrea al terrible martirio de la violación.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Seguidamente las llevaron a Los Toriles, como si fueran toros de miura. Allí las torearon y Beata Dolores Úrsula Caro, Concepción Pérez y Andrea Calle, vírgenes y religiosas profesas de las Hijas de la Caridad de San Vicente de Paúl y mártires</a:t>
            </a:r>
            <a:br>
              <a:rPr sz="1600"/>
            </a:b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Martirizadas en Vallecas, España, el 3 de septiembre de 1936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br>
              <a:rPr sz="1600"/>
            </a:br>
            <a:endParaRPr b="0" lang="es-ES" sz="1600" spc="-1" strike="noStrike">
              <a:latin typeface="Arial"/>
            </a:endParaRPr>
          </a:p>
        </p:txBody>
      </p:sp>
      <p:pic>
        <p:nvPicPr>
          <p:cNvPr id="49" name="Imagen 5" descr=""/>
          <p:cNvPicPr/>
          <p:nvPr/>
        </p:nvPicPr>
        <p:blipFill>
          <a:blip r:embed="rId1"/>
          <a:stretch/>
        </p:blipFill>
        <p:spPr>
          <a:xfrm>
            <a:off x="9360000" y="253440"/>
            <a:ext cx="928440" cy="1366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355680"/>
            <a:ext cx="9143640" cy="595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CONCEPCION PEREZ GIRAL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240120" y="951480"/>
            <a:ext cx="10741680" cy="5652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lugar reposan los restos mortales?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En el cementerio de Vallecas (Madrid)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de Beatificación: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13 de octubre de 1913, en Tarragona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de Canonización: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Aún no está canonizada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Fiesta Canónica: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03 de septiembre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                                 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6 de noviembre, Festividad de los Beatos Mártires durante la Persecución Religiosa en España durante el siglo XX.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Fuente:</a:t>
            </a:r>
            <a:endParaRPr b="0" lang="es-ES" sz="1600" spc="-1" strike="noStrike">
              <a:latin typeface="Arial"/>
            </a:endParaRPr>
          </a:p>
          <a:p>
            <a:pPr marL="285840" indent="-285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http://www.hijasdelacaridad.net/</a:t>
            </a:r>
            <a:endParaRPr b="0" lang="es-ES" sz="1600" spc="-1" strike="noStrike">
              <a:latin typeface="Arial"/>
            </a:endParaRPr>
          </a:p>
          <a:p>
            <a:pPr marL="285840" indent="-285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es-ES" sz="16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https://www.filles-de-la-charite.org/es/personnalites/santas-y-bienaventuradas-hijas-de-la-caridad/hijas-de-la-caridad-martires-del-siglo-xx</a:t>
            </a:r>
            <a:r>
              <a:rPr b="1" lang="es-ES" sz="1600" spc="-1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/</a:t>
            </a:r>
            <a:endParaRPr b="0" lang="es-ES" sz="1600" spc="-1" strike="noStrike">
              <a:latin typeface="Arial"/>
            </a:endParaRPr>
          </a:p>
          <a:p>
            <a:pPr marL="285840" indent="-285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LA PERSECUCIÓN RELIGIOSA EN LA PROVINCIA DE ALBACETE DURANTE LA GUERRA CIVIL (1936-1939) D. José Deogracias Carrión Iñiguez – Diócesis de Albacete (pdf)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latin typeface="Arial"/>
            </a:endParaRPr>
          </a:p>
        </p:txBody>
      </p:sp>
      <p:pic>
        <p:nvPicPr>
          <p:cNvPr id="52" name="Imagen 5" descr=""/>
          <p:cNvPicPr/>
          <p:nvPr/>
        </p:nvPicPr>
        <p:blipFill>
          <a:blip r:embed="rId3"/>
          <a:stretch/>
        </p:blipFill>
        <p:spPr>
          <a:xfrm>
            <a:off x="8971560" y="1260000"/>
            <a:ext cx="928440" cy="1366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Application>LibreOffice/7.3.2.2$Windows_X86_64 LibreOffice_project/49f2b1bff42cfccbd8f788c8dc32c1c309559be0</Application>
  <AppVersion>15.0000</AppVersion>
  <Words>705</Words>
  <Paragraphs>32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2024-01-01T12:33:44Z</dcterms:created>
  <dc:creator>Usuario</dc:creator>
  <dc:description/>
  <dc:language>es-ES</dc:language>
  <cp:lastModifiedBy/>
  <dcterms:modified xsi:type="dcterms:W3CDTF">2024-02-16T11:43:12Z</dcterms:modified>
  <cp:revision>7</cp:revision>
  <dc:subject/>
  <dc:title>CONCEPCION PEREZ GIRAL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4</vt:i4>
  </property>
</Properties>
</file>