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578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65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02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50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00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513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947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26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36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5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032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00EE-5B25-49E9-9454-5B760560C9FA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FAC26-2F90-4A8F-AFA1-FF9D14785A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08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s.catholic.net/op/articulos/37051/crislogo-juan-sanz-y-palanca-beato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3163" y="420399"/>
            <a:ext cx="9365673" cy="64178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JUAN SANZ Y PALANCA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7091" y="1062181"/>
            <a:ext cx="10501745" cy="568960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Juan</a:t>
            </a:r>
          </a:p>
          <a:p>
            <a:pPr algn="just"/>
            <a:r>
              <a:rPr lang="es-ES" sz="1600" b="1" dirty="0" smtClean="0"/>
              <a:t>Fecha Nacimiento: </a:t>
            </a:r>
            <a:r>
              <a:rPr lang="es-ES" sz="1600" dirty="0" smtClean="0"/>
              <a:t>11 de agosto de 1880</a:t>
            </a:r>
          </a:p>
          <a:p>
            <a:pPr algn="just"/>
            <a:r>
              <a:rPr lang="es-ES" sz="1600" b="1" dirty="0" smtClean="0"/>
              <a:t>Lugar Nacimiento: </a:t>
            </a:r>
            <a:r>
              <a:rPr lang="es-ES" sz="1600" dirty="0" smtClean="0"/>
              <a:t>Pamplona</a:t>
            </a:r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</a:p>
          <a:p>
            <a:pPr algn="just"/>
            <a:r>
              <a:rPr lang="es-ES" sz="1600" b="1" dirty="0" smtClean="0"/>
              <a:t>Fecha Asesinato: </a:t>
            </a:r>
            <a:r>
              <a:rPr lang="es-ES" sz="1600" dirty="0" smtClean="0"/>
              <a:t>30 de julio de 1936</a:t>
            </a:r>
          </a:p>
          <a:p>
            <a:pPr algn="just"/>
            <a:r>
              <a:rPr lang="es-ES" sz="1600" b="1" dirty="0" smtClean="0"/>
              <a:t>Lugar Asesinato: </a:t>
            </a:r>
            <a:r>
              <a:rPr lang="es-ES" sz="1600" dirty="0" smtClean="0"/>
              <a:t> Casa de Campo (Madrid)</a:t>
            </a:r>
          </a:p>
          <a:p>
            <a:pPr algn="just"/>
            <a:r>
              <a:rPr lang="es-ES" sz="1600" b="1" dirty="0" smtClean="0"/>
              <a:t>Orden Religiosa: </a:t>
            </a:r>
            <a:r>
              <a:rPr lang="es-ES" sz="1600" dirty="0" smtClean="0"/>
              <a:t>Religioso y Mártir del Instituto de los Hermanos de las Escuelas Cristianas La Salle (F.S.C.)</a:t>
            </a:r>
          </a:p>
          <a:p>
            <a:pPr algn="just"/>
            <a:r>
              <a:rPr lang="es-ES" sz="1600" b="1" dirty="0" smtClean="0"/>
              <a:t>Datos Biográficos Religiosos:</a:t>
            </a:r>
          </a:p>
          <a:p>
            <a:pPr algn="just"/>
            <a:r>
              <a:rPr lang="es-ES" sz="1600" dirty="0"/>
              <a:t> </a:t>
            </a:r>
            <a:r>
              <a:rPr lang="es-ES" sz="1600" dirty="0" smtClean="0"/>
              <a:t>Ingresa en Bujedo con 17 años, pero los superiores consideraron conveniente dejarle durante algún tiempo en el Noviciado Menor, para que se acostumbrara a la nueva vida. </a:t>
            </a:r>
          </a:p>
          <a:p>
            <a:pPr algn="just"/>
            <a:r>
              <a:rPr lang="es-ES" sz="1600" dirty="0" smtClean="0"/>
              <a:t>Tenía 18 años cuando pasó al Noviciado y tomó el hábito</a:t>
            </a:r>
          </a:p>
          <a:p>
            <a:pPr algn="just"/>
            <a:r>
              <a:rPr lang="es-ES" sz="1600" dirty="0" smtClean="0"/>
              <a:t>19/03/1899 – Primeros votos temporales</a:t>
            </a:r>
          </a:p>
          <a:p>
            <a:pPr algn="just"/>
            <a:r>
              <a:rPr lang="es-ES" sz="1600" dirty="0" smtClean="0"/>
              <a:t>10/07/1910 – En Bujedo, emitió sus votos perpetuos.</a:t>
            </a:r>
          </a:p>
          <a:p>
            <a:pPr algn="just"/>
            <a:r>
              <a:rPr lang="es-ES" sz="1600" dirty="0" smtClean="0"/>
              <a:t>Nombre religioso: Hermano </a:t>
            </a:r>
            <a:r>
              <a:rPr lang="es-ES" sz="1600" dirty="0" err="1" smtClean="0"/>
              <a:t>Crisólogo</a:t>
            </a:r>
            <a:r>
              <a:rPr lang="es-ES" sz="1600" dirty="0" smtClean="0"/>
              <a:t>.</a:t>
            </a:r>
          </a:p>
          <a:p>
            <a:pPr algn="just"/>
            <a:r>
              <a:rPr lang="es-ES" sz="1600" dirty="0"/>
              <a:t>Ejerció su apostolado en diversas escuelas tanto del norte como del centro y del sur de la geografía española. Después de lo cual fue nombrado director de la Escuela de Peñuelas en Madrid, en dos ocasiones, y de la escuela de Viloria de la</a:t>
            </a:r>
            <a:r>
              <a:rPr lang="es-ES" sz="1700" dirty="0"/>
              <a:t> </a:t>
            </a:r>
            <a:r>
              <a:rPr lang="es-ES" sz="1600" dirty="0"/>
              <a:t>Rioja</a:t>
            </a:r>
            <a:r>
              <a:rPr lang="es-ES" sz="1700" dirty="0"/>
              <a:t>.</a:t>
            </a:r>
            <a:br>
              <a:rPr lang="es-ES" sz="1700" dirty="0"/>
            </a:br>
            <a:r>
              <a:rPr lang="es-ES" sz="1700" dirty="0"/>
              <a:t/>
            </a:r>
            <a:br>
              <a:rPr lang="es-ES" sz="1700" dirty="0"/>
            </a:br>
            <a:r>
              <a:rPr lang="es-ES" sz="1600" dirty="0" smtClean="0"/>
              <a:t>Tanto de profesor como de director se distinguió por su espíritu risueño y juvenil, por su dinamismo, por su serenidad. En Viloria, particularmente, durante su estancia brotaron nuevas vocaciones. En 1931, descargado de responsabilidad de Director, fue a dar clase a la Escuela de Santa Susana.</a:t>
            </a:r>
            <a:endParaRPr lang="es-ES" sz="1600" dirty="0"/>
          </a:p>
        </p:txBody>
      </p:sp>
      <p:pic>
        <p:nvPicPr>
          <p:cNvPr id="4" name="Imagen 3" descr="https://es.catholic.net/catholic_db/imagenes_db/santoral/criso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050" y="2706976"/>
            <a:ext cx="953135" cy="1425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164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318799"/>
            <a:ext cx="9144000" cy="577128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JUAN SANZ Y PALANCA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84727" y="895927"/>
            <a:ext cx="10631055" cy="573578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</a:p>
          <a:p>
            <a:pPr algn="just"/>
            <a:r>
              <a:rPr lang="es-ES" sz="1600" b="1" dirty="0" smtClean="0"/>
              <a:t>Martirio y Asesinato:</a:t>
            </a:r>
          </a:p>
          <a:p>
            <a:pPr algn="just"/>
            <a:r>
              <a:rPr lang="es-ES" sz="1600" dirty="0"/>
              <a:t>El 30 de julio de 1936 fue con el Hno. Esteban Vicente a la Procura para una breve gestión, y estando allí se presentaron los milicianos que detuvieron a los Hermanos. Otras versiones dicen que se habían refugiado en la Procura desde hacía días, a causa de que la Escuela de Santa Susana estaba en el objetivo de los milicianos. Sea como fuere, él junto al Hermano que le acompañaba fueron unidos a los cinco de la comunidad, y recibieron juntos la palma del martirio. Tenía 55 años.</a:t>
            </a:r>
            <a:br>
              <a:rPr lang="es-ES" sz="1600" dirty="0"/>
            </a:br>
            <a:r>
              <a:rPr lang="es-ES" sz="1600" dirty="0"/>
              <a:t/>
            </a:r>
            <a:br>
              <a:rPr lang="es-ES" sz="1600" dirty="0"/>
            </a:br>
            <a:r>
              <a:rPr lang="es-ES" sz="1600" dirty="0"/>
              <a:t>Ocho Hermanos incluidos en este proceso de la diócesis de </a:t>
            </a:r>
            <a:r>
              <a:rPr lang="es-ES" sz="1600" dirty="0" smtClean="0"/>
              <a:t>Madrid estaban </a:t>
            </a:r>
            <a:r>
              <a:rPr lang="es-ES" sz="1600" dirty="0"/>
              <a:t>en la comunidad de la Editorial Bruño, la imprenta de textos </a:t>
            </a:r>
            <a:r>
              <a:rPr lang="es-ES" sz="1600" dirty="0" smtClean="0"/>
              <a:t>escolares escritos </a:t>
            </a:r>
            <a:r>
              <a:rPr lang="es-ES" sz="1600" dirty="0"/>
              <a:t>por los Hermanos para sus escuelas y que frecuentemente</a:t>
            </a:r>
            <a:r>
              <a:rPr lang="es-ES" sz="1600" dirty="0" smtClean="0"/>
              <a:t>, por </a:t>
            </a:r>
            <a:r>
              <a:rPr lang="es-ES" sz="1600" dirty="0"/>
              <a:t>su valor, eran utilizados también en las escuelas del estado.</a:t>
            </a:r>
          </a:p>
          <a:p>
            <a:pPr algn="just"/>
            <a:r>
              <a:rPr lang="es-ES" sz="1600" dirty="0"/>
              <a:t>El 30 de julio un grupo de milicianos comunistas llegaron a la </a:t>
            </a:r>
            <a:r>
              <a:rPr lang="es-ES" sz="1600" dirty="0" smtClean="0"/>
              <a:t>imprenta con </a:t>
            </a:r>
            <a:r>
              <a:rPr lang="es-ES" sz="1600" dirty="0"/>
              <a:t>la escusa de deberla inspeccionar porque se escondían </a:t>
            </a:r>
            <a:r>
              <a:rPr lang="es-ES" sz="1600" dirty="0" smtClean="0"/>
              <a:t>armas y </a:t>
            </a:r>
            <a:r>
              <a:rPr lang="es-ES" sz="1600" dirty="0"/>
              <a:t>dinero. No encontraron nada, pero hicieron igualmente subir a </a:t>
            </a:r>
            <a:r>
              <a:rPr lang="es-ES" sz="1600" dirty="0" smtClean="0"/>
              <a:t>los Hermanos </a:t>
            </a:r>
            <a:r>
              <a:rPr lang="es-ES" sz="1600" dirty="0"/>
              <a:t>sobre un camión y les condujeron a una zona fuera Madrid</a:t>
            </a:r>
            <a:r>
              <a:rPr lang="es-ES" sz="1600" dirty="0" smtClean="0"/>
              <a:t>, llamada </a:t>
            </a:r>
            <a:r>
              <a:rPr lang="es-ES" sz="1600" dirty="0"/>
              <a:t>Casa de Campo, donde los asesinaron.</a:t>
            </a:r>
            <a:endParaRPr lang="es-ES" sz="1600" dirty="0" smtClean="0"/>
          </a:p>
          <a:p>
            <a:pPr algn="just"/>
            <a:endParaRPr lang="es-ES" sz="1600" b="1" dirty="0"/>
          </a:p>
        </p:txBody>
      </p:sp>
      <p:pic>
        <p:nvPicPr>
          <p:cNvPr id="6" name="Imagen 5" descr="https://es.catholic.net/catholic_db/imagenes_db/santoral/criso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177" y="2429885"/>
            <a:ext cx="953135" cy="1425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144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1745" y="660545"/>
            <a:ext cx="8968509" cy="52171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JUAN SANZ Y PALANCA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84727" y="1182255"/>
            <a:ext cx="10677237" cy="5560290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se encuentran los restos mortales?</a:t>
            </a:r>
          </a:p>
          <a:p>
            <a:pPr algn="just"/>
            <a:r>
              <a:rPr lang="es-ES" sz="1600" dirty="0" smtClean="0"/>
              <a:t>No se desconoce</a:t>
            </a:r>
          </a:p>
          <a:p>
            <a:pPr algn="just"/>
            <a:r>
              <a:rPr lang="es-ES" sz="1600" b="1" dirty="0" smtClean="0"/>
              <a:t>¿En qué fecha fue Beatificado?</a:t>
            </a:r>
          </a:p>
          <a:p>
            <a:pPr algn="just"/>
            <a:r>
              <a:rPr lang="es-ES" sz="1600" dirty="0" smtClean="0"/>
              <a:t>El 13 de octubre de 2013, en Tarragona </a:t>
            </a:r>
          </a:p>
          <a:p>
            <a:pPr algn="just"/>
            <a:r>
              <a:rPr lang="es-ES" sz="1600" b="1" dirty="0" smtClean="0"/>
              <a:t>¿En qué fecha fue Canonizado?</a:t>
            </a:r>
          </a:p>
          <a:p>
            <a:pPr algn="just"/>
            <a:r>
              <a:rPr lang="es-ES" sz="1600" dirty="0" smtClean="0"/>
              <a:t>Aún no está canonizado</a:t>
            </a:r>
          </a:p>
          <a:p>
            <a:pPr algn="just"/>
            <a:r>
              <a:rPr lang="es-ES" sz="1600" b="1" dirty="0" smtClean="0"/>
              <a:t>Fiesta Canónica:</a:t>
            </a:r>
          </a:p>
          <a:p>
            <a:pPr algn="just"/>
            <a:r>
              <a:rPr lang="es-ES" sz="1600" dirty="0" smtClean="0"/>
              <a:t>30 de Julio</a:t>
            </a:r>
          </a:p>
          <a:p>
            <a:pPr algn="just"/>
            <a:r>
              <a:rPr lang="es-ES" sz="1600" dirty="0" smtClean="0"/>
              <a:t>06 de noviembre, Festividad de los Mártires durante la Persecución Religiosa durante el siglo XX</a:t>
            </a:r>
          </a:p>
          <a:p>
            <a:pPr algn="just"/>
            <a:r>
              <a:rPr lang="es-ES" sz="1600" b="1" dirty="0" smtClean="0"/>
              <a:t>Fuentes: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2"/>
              </a:rPr>
              <a:t>https://es.catholic.net/op/articulos/37051/crislogo-juan-sanz-y-palanca-beato.html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dirty="0" smtClean="0"/>
              <a:t>Santos </a:t>
            </a:r>
            <a:r>
              <a:rPr lang="es-ES" sz="1600" dirty="0" err="1" smtClean="0"/>
              <a:t>Lasianos</a:t>
            </a:r>
            <a:r>
              <a:rPr lang="es-ES" sz="1600" dirty="0" smtClean="0"/>
              <a:t> de ayer y de </a:t>
            </a:r>
            <a:r>
              <a:rPr lang="es-ES" sz="1600" dirty="0" err="1" smtClean="0"/>
              <a:t>ma</a:t>
            </a:r>
            <a:r>
              <a:rPr lang="es-ES" sz="1600" dirty="0" smtClean="0"/>
              <a:t> ña na …. (Hermanos de las Escuelas Cristianas)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1" dirty="0"/>
          </a:p>
        </p:txBody>
      </p:sp>
      <p:pic>
        <p:nvPicPr>
          <p:cNvPr id="6" name="Imagen 5" descr="https://es.catholic.net/catholic_db/imagenes_db/santoral/crisolog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964" y="2614612"/>
            <a:ext cx="953135" cy="1425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8272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373</Words>
  <Application>Microsoft Office PowerPoint</Application>
  <PresentationFormat>Panorámica</PresentationFormat>
  <Paragraphs>33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JUAN SANZ Y PALANCA</vt:lpstr>
      <vt:lpstr>JUAN SANZ Y PALANCA</vt:lpstr>
      <vt:lpstr>JUAN SANZ Y PALANCA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JUAN SANZ Y PALANCA</dc:title>
  <dc:creator>Usuario</dc:creator>
  <cp:lastModifiedBy>Usuario</cp:lastModifiedBy>
  <cp:revision>4</cp:revision>
  <dcterms:created xsi:type="dcterms:W3CDTF">2024-01-09T17:48:50Z</dcterms:created>
  <dcterms:modified xsi:type="dcterms:W3CDTF">2024-01-09T19:08:44Z</dcterms:modified>
</cp:coreProperties>
</file>